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6" r:id="rId5"/>
    <p:sldMasterId id="2147483746" r:id="rId6"/>
    <p:sldMasterId id="2147483772" r:id="rId7"/>
  </p:sldMasterIdLst>
  <p:notesMasterIdLst>
    <p:notesMasterId r:id="rId33"/>
  </p:notesMasterIdLst>
  <p:sldIdLst>
    <p:sldId id="256" r:id="rId8"/>
    <p:sldId id="450" r:id="rId9"/>
    <p:sldId id="964" r:id="rId10"/>
    <p:sldId id="965" r:id="rId11"/>
    <p:sldId id="966" r:id="rId12"/>
    <p:sldId id="970" r:id="rId13"/>
    <p:sldId id="470" r:id="rId14"/>
    <p:sldId id="390" r:id="rId15"/>
    <p:sldId id="972" r:id="rId16"/>
    <p:sldId id="973" r:id="rId17"/>
    <p:sldId id="974" r:id="rId18"/>
    <p:sldId id="505" r:id="rId19"/>
    <p:sldId id="975" r:id="rId20"/>
    <p:sldId id="976" r:id="rId21"/>
    <p:sldId id="986" r:id="rId22"/>
    <p:sldId id="985" r:id="rId23"/>
    <p:sldId id="987" r:id="rId24"/>
    <p:sldId id="988" r:id="rId25"/>
    <p:sldId id="982" r:id="rId26"/>
    <p:sldId id="989" r:id="rId27"/>
    <p:sldId id="990" r:id="rId28"/>
    <p:sldId id="983" r:id="rId29"/>
    <p:sldId id="991" r:id="rId30"/>
    <p:sldId id="403" r:id="rId31"/>
    <p:sldId id="7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48F83-9446-42C8-96BB-4B24C3444471}" v="14" dt="2025-03-03T15:31:34.497"/>
  </p1510:revLst>
</p1510:revInfo>
</file>

<file path=ppt/tableStyles.xml><?xml version="1.0" encoding="utf-8"?>
<a:tblStyleLst xmlns:a="http://schemas.openxmlformats.org/drawingml/2006/main" def="{5C22544A-7EE6-4342-B048-85BDC9FD1C3A}">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86445" autoAdjust="0"/>
  </p:normalViewPr>
  <p:slideViewPr>
    <p:cSldViewPr snapToGrid="0">
      <p:cViewPr varScale="1">
        <p:scale>
          <a:sx n="54" d="100"/>
          <a:sy n="54" d="100"/>
        </p:scale>
        <p:origin x="1188" y="60"/>
      </p:cViewPr>
      <p:guideLst/>
    </p:cSldViewPr>
  </p:slideViewPr>
  <p:outlineViewPr>
    <p:cViewPr>
      <p:scale>
        <a:sx n="33" d="100"/>
        <a:sy n="33" d="100"/>
      </p:scale>
      <p:origin x="0" y="-584"/>
    </p:cViewPr>
  </p:outlineViewPr>
  <p:notesTextViewPr>
    <p:cViewPr>
      <p:scale>
        <a:sx n="100" d="100"/>
        <a:sy n="100" d="100"/>
      </p:scale>
      <p:origin x="0" y="0"/>
    </p:cViewPr>
  </p:notesTextViewPr>
  <p:sorterViewPr>
    <p:cViewPr>
      <p:scale>
        <a:sx n="100" d="100"/>
        <a:sy n="100" d="100"/>
      </p:scale>
      <p:origin x="0" y="-5288"/>
    </p:cViewPr>
  </p:sorterViewPr>
  <p:notesViewPr>
    <p:cSldViewPr snapToGrid="0">
      <p:cViewPr varScale="1">
        <p:scale>
          <a:sx n="45" d="100"/>
          <a:sy n="45" d="100"/>
        </p:scale>
        <p:origin x="2828"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FACF16-BE23-4632-88BF-9E5FDD3D6B7F}"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7F3EA422-43EA-487B-AD21-ABBE92DAF797}">
      <dgm:prSet/>
      <dgm:spPr/>
      <dgm:t>
        <a:bodyPr/>
        <a:lstStyle/>
        <a:p>
          <a:r>
            <a:rPr lang="en-US" b="0" baseline="0"/>
            <a:t>For building and connecting cloud services</a:t>
          </a:r>
          <a:endParaRPr lang="en-US"/>
        </a:p>
      </dgm:t>
    </dgm:pt>
    <dgm:pt modelId="{2BC9632F-8D85-41B7-805B-F9BECB285227}" type="parTrans" cxnId="{664D8859-3AED-45E7-A043-A991A252D5E2}">
      <dgm:prSet/>
      <dgm:spPr/>
      <dgm:t>
        <a:bodyPr/>
        <a:lstStyle/>
        <a:p>
          <a:endParaRPr lang="en-US"/>
        </a:p>
      </dgm:t>
    </dgm:pt>
    <dgm:pt modelId="{E6560FDD-F46C-47E8-81E3-E26476CDAA59}" type="sibTrans" cxnId="{664D8859-3AED-45E7-A043-A991A252D5E2}">
      <dgm:prSet/>
      <dgm:spPr/>
      <dgm:t>
        <a:bodyPr/>
        <a:lstStyle/>
        <a:p>
          <a:endParaRPr lang="en-US"/>
        </a:p>
      </dgm:t>
    </dgm:pt>
    <dgm:pt modelId="{AA2536D6-D956-4152-A593-C65541BF5DD8}">
      <dgm:prSet/>
      <dgm:spPr/>
      <dgm:t>
        <a:bodyPr/>
        <a:lstStyle/>
        <a:p>
          <a:r>
            <a:rPr lang="en-US" b="0" baseline="0"/>
            <a:t>Simple, single-purpose functions that are attached to events</a:t>
          </a:r>
          <a:endParaRPr lang="en-US"/>
        </a:p>
      </dgm:t>
    </dgm:pt>
    <dgm:pt modelId="{B55CE9F2-3C78-43B6-B32D-E0C29330F942}" type="parTrans" cxnId="{DD6E7660-B98D-46C7-9A21-E471E9F7ABAF}">
      <dgm:prSet/>
      <dgm:spPr/>
      <dgm:t>
        <a:bodyPr/>
        <a:lstStyle/>
        <a:p>
          <a:endParaRPr lang="en-US"/>
        </a:p>
      </dgm:t>
    </dgm:pt>
    <dgm:pt modelId="{137430EB-3578-4458-88A5-9FEF00FDC605}" type="sibTrans" cxnId="{DD6E7660-B98D-46C7-9A21-E471E9F7ABAF}">
      <dgm:prSet/>
      <dgm:spPr/>
      <dgm:t>
        <a:bodyPr/>
        <a:lstStyle/>
        <a:p>
          <a:endParaRPr lang="en-US"/>
        </a:p>
      </dgm:t>
    </dgm:pt>
    <dgm:pt modelId="{D5CE4988-559B-4DA9-9E2A-2BAFD86BD53E}">
      <dgm:prSet/>
      <dgm:spPr/>
      <dgm:t>
        <a:bodyPr/>
        <a:lstStyle/>
        <a:p>
          <a:r>
            <a:rPr lang="en-US" b="0" baseline="0"/>
            <a:t>Function is triggered when an event being watched is fired</a:t>
          </a:r>
          <a:endParaRPr lang="en-US"/>
        </a:p>
      </dgm:t>
    </dgm:pt>
    <dgm:pt modelId="{36DE499E-6163-431C-AAE7-861A71C87B0A}" type="parTrans" cxnId="{1664B900-9278-4076-BA7C-A92E47E2035A}">
      <dgm:prSet/>
      <dgm:spPr/>
      <dgm:t>
        <a:bodyPr/>
        <a:lstStyle/>
        <a:p>
          <a:endParaRPr lang="en-US"/>
        </a:p>
      </dgm:t>
    </dgm:pt>
    <dgm:pt modelId="{303E6B33-9CA1-4B81-ACAB-3C5E3051B316}" type="sibTrans" cxnId="{1664B900-9278-4076-BA7C-A92E47E2035A}">
      <dgm:prSet/>
      <dgm:spPr/>
      <dgm:t>
        <a:bodyPr/>
        <a:lstStyle/>
        <a:p>
          <a:endParaRPr lang="en-US"/>
        </a:p>
      </dgm:t>
    </dgm:pt>
    <dgm:pt modelId="{99EEC8A6-D536-4089-97A8-D6CFB7E64AED}">
      <dgm:prSet/>
      <dgm:spPr/>
      <dgm:t>
        <a:bodyPr/>
        <a:lstStyle/>
        <a:p>
          <a:r>
            <a:rPr lang="en-US" b="0" baseline="0"/>
            <a:t>Can be written using JavaScript, Python 3, Go, or Java runtimes</a:t>
          </a:r>
          <a:endParaRPr lang="en-US"/>
        </a:p>
      </dgm:t>
    </dgm:pt>
    <dgm:pt modelId="{98D98205-5733-49D7-81B1-5A7F7C7FA00F}" type="parTrans" cxnId="{18D0B65A-0D63-423C-B014-94B1ED347C73}">
      <dgm:prSet/>
      <dgm:spPr/>
      <dgm:t>
        <a:bodyPr/>
        <a:lstStyle/>
        <a:p>
          <a:endParaRPr lang="en-US"/>
        </a:p>
      </dgm:t>
    </dgm:pt>
    <dgm:pt modelId="{6F986977-46E1-4F80-88B2-CD65722D658D}" type="sibTrans" cxnId="{18D0B65A-0D63-423C-B014-94B1ED347C73}">
      <dgm:prSet/>
      <dgm:spPr/>
      <dgm:t>
        <a:bodyPr/>
        <a:lstStyle/>
        <a:p>
          <a:endParaRPr lang="en-US"/>
        </a:p>
      </dgm:t>
    </dgm:pt>
    <dgm:pt modelId="{A9FB7258-E764-4722-9791-F17E44CA887D}" type="pres">
      <dgm:prSet presAssocID="{72FACF16-BE23-4632-88BF-9E5FDD3D6B7F}" presName="rootnode" presStyleCnt="0">
        <dgm:presLayoutVars>
          <dgm:chMax/>
          <dgm:chPref/>
          <dgm:dir/>
          <dgm:animLvl val="lvl"/>
        </dgm:presLayoutVars>
      </dgm:prSet>
      <dgm:spPr/>
    </dgm:pt>
    <dgm:pt modelId="{79081F94-A5EA-489D-8EC0-E3273692EB33}" type="pres">
      <dgm:prSet presAssocID="{7F3EA422-43EA-487B-AD21-ABBE92DAF797}" presName="composite" presStyleCnt="0"/>
      <dgm:spPr/>
    </dgm:pt>
    <dgm:pt modelId="{4A116413-77A0-40A8-BF52-E799C113FE93}" type="pres">
      <dgm:prSet presAssocID="{7F3EA422-43EA-487B-AD21-ABBE92DAF797}" presName="LShape" presStyleLbl="alignNode1" presStyleIdx="0" presStyleCnt="7"/>
      <dgm:spPr/>
    </dgm:pt>
    <dgm:pt modelId="{774098B3-8DFD-41E7-AAD6-DA60F847AD7B}" type="pres">
      <dgm:prSet presAssocID="{7F3EA422-43EA-487B-AD21-ABBE92DAF797}" presName="ParentText" presStyleLbl="revTx" presStyleIdx="0" presStyleCnt="4">
        <dgm:presLayoutVars>
          <dgm:chMax val="0"/>
          <dgm:chPref val="0"/>
          <dgm:bulletEnabled val="1"/>
        </dgm:presLayoutVars>
      </dgm:prSet>
      <dgm:spPr/>
    </dgm:pt>
    <dgm:pt modelId="{000AF473-48F0-4611-991B-D9977C671C56}" type="pres">
      <dgm:prSet presAssocID="{7F3EA422-43EA-487B-AD21-ABBE92DAF797}" presName="Triangle" presStyleLbl="alignNode1" presStyleIdx="1" presStyleCnt="7"/>
      <dgm:spPr/>
    </dgm:pt>
    <dgm:pt modelId="{830A3041-404D-494E-B00C-BB98ECC0EE7C}" type="pres">
      <dgm:prSet presAssocID="{E6560FDD-F46C-47E8-81E3-E26476CDAA59}" presName="sibTrans" presStyleCnt="0"/>
      <dgm:spPr/>
    </dgm:pt>
    <dgm:pt modelId="{6C1063E0-8041-4BB7-B4A1-6B1C89CA87B1}" type="pres">
      <dgm:prSet presAssocID="{E6560FDD-F46C-47E8-81E3-E26476CDAA59}" presName="space" presStyleCnt="0"/>
      <dgm:spPr/>
    </dgm:pt>
    <dgm:pt modelId="{456B8DEE-51C9-4F97-924C-A0E68AA1D36D}" type="pres">
      <dgm:prSet presAssocID="{AA2536D6-D956-4152-A593-C65541BF5DD8}" presName="composite" presStyleCnt="0"/>
      <dgm:spPr/>
    </dgm:pt>
    <dgm:pt modelId="{908C41F0-59AF-442E-B560-40C3E9598C99}" type="pres">
      <dgm:prSet presAssocID="{AA2536D6-D956-4152-A593-C65541BF5DD8}" presName="LShape" presStyleLbl="alignNode1" presStyleIdx="2" presStyleCnt="7"/>
      <dgm:spPr/>
    </dgm:pt>
    <dgm:pt modelId="{00E95A59-186A-4D10-A17D-2C7A8AEF151A}" type="pres">
      <dgm:prSet presAssocID="{AA2536D6-D956-4152-A593-C65541BF5DD8}" presName="ParentText" presStyleLbl="revTx" presStyleIdx="1" presStyleCnt="4">
        <dgm:presLayoutVars>
          <dgm:chMax val="0"/>
          <dgm:chPref val="0"/>
          <dgm:bulletEnabled val="1"/>
        </dgm:presLayoutVars>
      </dgm:prSet>
      <dgm:spPr/>
    </dgm:pt>
    <dgm:pt modelId="{E7B3747F-1600-4E76-B128-6670E011EE7B}" type="pres">
      <dgm:prSet presAssocID="{AA2536D6-D956-4152-A593-C65541BF5DD8}" presName="Triangle" presStyleLbl="alignNode1" presStyleIdx="3" presStyleCnt="7"/>
      <dgm:spPr/>
    </dgm:pt>
    <dgm:pt modelId="{0FB61577-57CD-4292-BB28-81388F33DBC9}" type="pres">
      <dgm:prSet presAssocID="{137430EB-3578-4458-88A5-9FEF00FDC605}" presName="sibTrans" presStyleCnt="0"/>
      <dgm:spPr/>
    </dgm:pt>
    <dgm:pt modelId="{63E013B2-EF44-4A7D-B027-2C96E479ADA3}" type="pres">
      <dgm:prSet presAssocID="{137430EB-3578-4458-88A5-9FEF00FDC605}" presName="space" presStyleCnt="0"/>
      <dgm:spPr/>
    </dgm:pt>
    <dgm:pt modelId="{5C9EBF18-EA9D-407E-B574-D978A020EDD4}" type="pres">
      <dgm:prSet presAssocID="{D5CE4988-559B-4DA9-9E2A-2BAFD86BD53E}" presName="composite" presStyleCnt="0"/>
      <dgm:spPr/>
    </dgm:pt>
    <dgm:pt modelId="{2C93B0DC-F381-43F7-B09E-0B22BA7FC3BB}" type="pres">
      <dgm:prSet presAssocID="{D5CE4988-559B-4DA9-9E2A-2BAFD86BD53E}" presName="LShape" presStyleLbl="alignNode1" presStyleIdx="4" presStyleCnt="7"/>
      <dgm:spPr/>
    </dgm:pt>
    <dgm:pt modelId="{3A0A870B-0965-4614-AD87-D43A86F2F1FE}" type="pres">
      <dgm:prSet presAssocID="{D5CE4988-559B-4DA9-9E2A-2BAFD86BD53E}" presName="ParentText" presStyleLbl="revTx" presStyleIdx="2" presStyleCnt="4">
        <dgm:presLayoutVars>
          <dgm:chMax val="0"/>
          <dgm:chPref val="0"/>
          <dgm:bulletEnabled val="1"/>
        </dgm:presLayoutVars>
      </dgm:prSet>
      <dgm:spPr/>
    </dgm:pt>
    <dgm:pt modelId="{B02C664D-B1BC-4B8E-804D-7AB0D2687249}" type="pres">
      <dgm:prSet presAssocID="{D5CE4988-559B-4DA9-9E2A-2BAFD86BD53E}" presName="Triangle" presStyleLbl="alignNode1" presStyleIdx="5" presStyleCnt="7"/>
      <dgm:spPr/>
    </dgm:pt>
    <dgm:pt modelId="{08D299AD-CDCE-449B-946C-5F99877265F1}" type="pres">
      <dgm:prSet presAssocID="{303E6B33-9CA1-4B81-ACAB-3C5E3051B316}" presName="sibTrans" presStyleCnt="0"/>
      <dgm:spPr/>
    </dgm:pt>
    <dgm:pt modelId="{587A3641-2426-486C-AEA6-4FDED890B39F}" type="pres">
      <dgm:prSet presAssocID="{303E6B33-9CA1-4B81-ACAB-3C5E3051B316}" presName="space" presStyleCnt="0"/>
      <dgm:spPr/>
    </dgm:pt>
    <dgm:pt modelId="{EE534876-9A23-4CB8-90A8-ADB83240AEB8}" type="pres">
      <dgm:prSet presAssocID="{99EEC8A6-D536-4089-97A8-D6CFB7E64AED}" presName="composite" presStyleCnt="0"/>
      <dgm:spPr/>
    </dgm:pt>
    <dgm:pt modelId="{8734E496-B69E-4036-A700-5DA82D030804}" type="pres">
      <dgm:prSet presAssocID="{99EEC8A6-D536-4089-97A8-D6CFB7E64AED}" presName="LShape" presStyleLbl="alignNode1" presStyleIdx="6" presStyleCnt="7"/>
      <dgm:spPr/>
    </dgm:pt>
    <dgm:pt modelId="{0803E117-DE79-4116-AE63-FFC504E55076}" type="pres">
      <dgm:prSet presAssocID="{99EEC8A6-D536-4089-97A8-D6CFB7E64AED}" presName="ParentText" presStyleLbl="revTx" presStyleIdx="3" presStyleCnt="4">
        <dgm:presLayoutVars>
          <dgm:chMax val="0"/>
          <dgm:chPref val="0"/>
          <dgm:bulletEnabled val="1"/>
        </dgm:presLayoutVars>
      </dgm:prSet>
      <dgm:spPr/>
    </dgm:pt>
  </dgm:ptLst>
  <dgm:cxnLst>
    <dgm:cxn modelId="{1664B900-9278-4076-BA7C-A92E47E2035A}" srcId="{72FACF16-BE23-4632-88BF-9E5FDD3D6B7F}" destId="{D5CE4988-559B-4DA9-9E2A-2BAFD86BD53E}" srcOrd="2" destOrd="0" parTransId="{36DE499E-6163-431C-AAE7-861A71C87B0A}" sibTransId="{303E6B33-9CA1-4B81-ACAB-3C5E3051B316}"/>
    <dgm:cxn modelId="{5B0AF21A-5435-466A-AA89-C4F609E2AB58}" type="presOf" srcId="{72FACF16-BE23-4632-88BF-9E5FDD3D6B7F}" destId="{A9FB7258-E764-4722-9791-F17E44CA887D}" srcOrd="0" destOrd="0" presId="urn:microsoft.com/office/officeart/2009/3/layout/StepUpProcess"/>
    <dgm:cxn modelId="{228D7626-41EA-4CA1-BC92-3DD3B5982E44}" type="presOf" srcId="{99EEC8A6-D536-4089-97A8-D6CFB7E64AED}" destId="{0803E117-DE79-4116-AE63-FFC504E55076}" srcOrd="0" destOrd="0" presId="urn:microsoft.com/office/officeart/2009/3/layout/StepUpProcess"/>
    <dgm:cxn modelId="{DD6E7660-B98D-46C7-9A21-E471E9F7ABAF}" srcId="{72FACF16-BE23-4632-88BF-9E5FDD3D6B7F}" destId="{AA2536D6-D956-4152-A593-C65541BF5DD8}" srcOrd="1" destOrd="0" parTransId="{B55CE9F2-3C78-43B6-B32D-E0C29330F942}" sibTransId="{137430EB-3578-4458-88A5-9FEF00FDC605}"/>
    <dgm:cxn modelId="{C0E7C856-0C3E-4641-A969-E45BBBAF4367}" type="presOf" srcId="{7F3EA422-43EA-487B-AD21-ABBE92DAF797}" destId="{774098B3-8DFD-41E7-AAD6-DA60F847AD7B}" srcOrd="0" destOrd="0" presId="urn:microsoft.com/office/officeart/2009/3/layout/StepUpProcess"/>
    <dgm:cxn modelId="{664D8859-3AED-45E7-A043-A991A252D5E2}" srcId="{72FACF16-BE23-4632-88BF-9E5FDD3D6B7F}" destId="{7F3EA422-43EA-487B-AD21-ABBE92DAF797}" srcOrd="0" destOrd="0" parTransId="{2BC9632F-8D85-41B7-805B-F9BECB285227}" sibTransId="{E6560FDD-F46C-47E8-81E3-E26476CDAA59}"/>
    <dgm:cxn modelId="{18D0B65A-0D63-423C-B014-94B1ED347C73}" srcId="{72FACF16-BE23-4632-88BF-9E5FDD3D6B7F}" destId="{99EEC8A6-D536-4089-97A8-D6CFB7E64AED}" srcOrd="3" destOrd="0" parTransId="{98D98205-5733-49D7-81B1-5A7F7C7FA00F}" sibTransId="{6F986977-46E1-4F80-88B2-CD65722D658D}"/>
    <dgm:cxn modelId="{10410596-BFB9-4370-8067-B27FC9E30468}" type="presOf" srcId="{AA2536D6-D956-4152-A593-C65541BF5DD8}" destId="{00E95A59-186A-4D10-A17D-2C7A8AEF151A}" srcOrd="0" destOrd="0" presId="urn:microsoft.com/office/officeart/2009/3/layout/StepUpProcess"/>
    <dgm:cxn modelId="{292AF7C0-793C-4EAB-B313-037E06247BB3}" type="presOf" srcId="{D5CE4988-559B-4DA9-9E2A-2BAFD86BD53E}" destId="{3A0A870B-0965-4614-AD87-D43A86F2F1FE}" srcOrd="0" destOrd="0" presId="urn:microsoft.com/office/officeart/2009/3/layout/StepUpProcess"/>
    <dgm:cxn modelId="{DFE46356-E1A0-4F14-9FF0-2A4A5C8507A6}" type="presParOf" srcId="{A9FB7258-E764-4722-9791-F17E44CA887D}" destId="{79081F94-A5EA-489D-8EC0-E3273692EB33}" srcOrd="0" destOrd="0" presId="urn:microsoft.com/office/officeart/2009/3/layout/StepUpProcess"/>
    <dgm:cxn modelId="{81DDAC31-419C-442F-89E6-EC7D6F7FC248}" type="presParOf" srcId="{79081F94-A5EA-489D-8EC0-E3273692EB33}" destId="{4A116413-77A0-40A8-BF52-E799C113FE93}" srcOrd="0" destOrd="0" presId="urn:microsoft.com/office/officeart/2009/3/layout/StepUpProcess"/>
    <dgm:cxn modelId="{9A3012D4-076D-46E5-BF2A-6C9BB469CF42}" type="presParOf" srcId="{79081F94-A5EA-489D-8EC0-E3273692EB33}" destId="{774098B3-8DFD-41E7-AAD6-DA60F847AD7B}" srcOrd="1" destOrd="0" presId="urn:microsoft.com/office/officeart/2009/3/layout/StepUpProcess"/>
    <dgm:cxn modelId="{F7B03EA5-2330-43C2-925B-1AF6AFB1680A}" type="presParOf" srcId="{79081F94-A5EA-489D-8EC0-E3273692EB33}" destId="{000AF473-48F0-4611-991B-D9977C671C56}" srcOrd="2" destOrd="0" presId="urn:microsoft.com/office/officeart/2009/3/layout/StepUpProcess"/>
    <dgm:cxn modelId="{A73AB35E-A981-46E4-B7DD-CCF7E3F714B0}" type="presParOf" srcId="{A9FB7258-E764-4722-9791-F17E44CA887D}" destId="{830A3041-404D-494E-B00C-BB98ECC0EE7C}" srcOrd="1" destOrd="0" presId="urn:microsoft.com/office/officeart/2009/3/layout/StepUpProcess"/>
    <dgm:cxn modelId="{D634B753-3BE7-40CF-94FB-0CB0A5DBF99B}" type="presParOf" srcId="{830A3041-404D-494E-B00C-BB98ECC0EE7C}" destId="{6C1063E0-8041-4BB7-B4A1-6B1C89CA87B1}" srcOrd="0" destOrd="0" presId="urn:microsoft.com/office/officeart/2009/3/layout/StepUpProcess"/>
    <dgm:cxn modelId="{6978B3FC-8BB9-44A5-B27D-91E1B637DC3F}" type="presParOf" srcId="{A9FB7258-E764-4722-9791-F17E44CA887D}" destId="{456B8DEE-51C9-4F97-924C-A0E68AA1D36D}" srcOrd="2" destOrd="0" presId="urn:microsoft.com/office/officeart/2009/3/layout/StepUpProcess"/>
    <dgm:cxn modelId="{D186D780-8A80-4C00-8137-5166B245E3ED}" type="presParOf" srcId="{456B8DEE-51C9-4F97-924C-A0E68AA1D36D}" destId="{908C41F0-59AF-442E-B560-40C3E9598C99}" srcOrd="0" destOrd="0" presId="urn:microsoft.com/office/officeart/2009/3/layout/StepUpProcess"/>
    <dgm:cxn modelId="{208A22C7-60E3-47CD-9E1E-A8F1DE53C9FB}" type="presParOf" srcId="{456B8DEE-51C9-4F97-924C-A0E68AA1D36D}" destId="{00E95A59-186A-4D10-A17D-2C7A8AEF151A}" srcOrd="1" destOrd="0" presId="urn:microsoft.com/office/officeart/2009/3/layout/StepUpProcess"/>
    <dgm:cxn modelId="{0320F98E-44D2-4528-BAE9-6CDEBBEB507E}" type="presParOf" srcId="{456B8DEE-51C9-4F97-924C-A0E68AA1D36D}" destId="{E7B3747F-1600-4E76-B128-6670E011EE7B}" srcOrd="2" destOrd="0" presId="urn:microsoft.com/office/officeart/2009/3/layout/StepUpProcess"/>
    <dgm:cxn modelId="{0F2A9FE8-1406-4053-963D-359ACBD6E8A6}" type="presParOf" srcId="{A9FB7258-E764-4722-9791-F17E44CA887D}" destId="{0FB61577-57CD-4292-BB28-81388F33DBC9}" srcOrd="3" destOrd="0" presId="urn:microsoft.com/office/officeart/2009/3/layout/StepUpProcess"/>
    <dgm:cxn modelId="{E05F20F1-C785-4BA3-A5D9-EF8EEEFDCCE9}" type="presParOf" srcId="{0FB61577-57CD-4292-BB28-81388F33DBC9}" destId="{63E013B2-EF44-4A7D-B027-2C96E479ADA3}" srcOrd="0" destOrd="0" presId="urn:microsoft.com/office/officeart/2009/3/layout/StepUpProcess"/>
    <dgm:cxn modelId="{CF11F58C-9A26-4C1A-B071-64C377A887BE}" type="presParOf" srcId="{A9FB7258-E764-4722-9791-F17E44CA887D}" destId="{5C9EBF18-EA9D-407E-B574-D978A020EDD4}" srcOrd="4" destOrd="0" presId="urn:microsoft.com/office/officeart/2009/3/layout/StepUpProcess"/>
    <dgm:cxn modelId="{D2420E5F-CEB9-4EB4-A23A-9FEC0DE7DDE5}" type="presParOf" srcId="{5C9EBF18-EA9D-407E-B574-D978A020EDD4}" destId="{2C93B0DC-F381-43F7-B09E-0B22BA7FC3BB}" srcOrd="0" destOrd="0" presId="urn:microsoft.com/office/officeart/2009/3/layout/StepUpProcess"/>
    <dgm:cxn modelId="{E94D4E66-FC8E-4E8C-BADE-DD3D11FDFC74}" type="presParOf" srcId="{5C9EBF18-EA9D-407E-B574-D978A020EDD4}" destId="{3A0A870B-0965-4614-AD87-D43A86F2F1FE}" srcOrd="1" destOrd="0" presId="urn:microsoft.com/office/officeart/2009/3/layout/StepUpProcess"/>
    <dgm:cxn modelId="{946E91D1-8DE7-4B5F-90E0-1CB07E03850D}" type="presParOf" srcId="{5C9EBF18-EA9D-407E-B574-D978A020EDD4}" destId="{B02C664D-B1BC-4B8E-804D-7AB0D2687249}" srcOrd="2" destOrd="0" presId="urn:microsoft.com/office/officeart/2009/3/layout/StepUpProcess"/>
    <dgm:cxn modelId="{DE7D305C-F637-477F-8278-B1E7349E6937}" type="presParOf" srcId="{A9FB7258-E764-4722-9791-F17E44CA887D}" destId="{08D299AD-CDCE-449B-946C-5F99877265F1}" srcOrd="5" destOrd="0" presId="urn:microsoft.com/office/officeart/2009/3/layout/StepUpProcess"/>
    <dgm:cxn modelId="{DD728F70-D7BA-4B79-A0D9-DCB67801F02E}" type="presParOf" srcId="{08D299AD-CDCE-449B-946C-5F99877265F1}" destId="{587A3641-2426-486C-AEA6-4FDED890B39F}" srcOrd="0" destOrd="0" presId="urn:microsoft.com/office/officeart/2009/3/layout/StepUpProcess"/>
    <dgm:cxn modelId="{2D07BB61-A0A9-4012-8830-4EE4FEA336DA}" type="presParOf" srcId="{A9FB7258-E764-4722-9791-F17E44CA887D}" destId="{EE534876-9A23-4CB8-90A8-ADB83240AEB8}" srcOrd="6" destOrd="0" presId="urn:microsoft.com/office/officeart/2009/3/layout/StepUpProcess"/>
    <dgm:cxn modelId="{964CB1C0-5BB8-48F8-AD46-53B11BF2F0E5}" type="presParOf" srcId="{EE534876-9A23-4CB8-90A8-ADB83240AEB8}" destId="{8734E496-B69E-4036-A700-5DA82D030804}" srcOrd="0" destOrd="0" presId="urn:microsoft.com/office/officeart/2009/3/layout/StepUpProcess"/>
    <dgm:cxn modelId="{77345651-1A06-4764-9F82-F0219ADCD7FF}" type="presParOf" srcId="{EE534876-9A23-4CB8-90A8-ADB83240AEB8}" destId="{0803E117-DE79-4116-AE63-FFC504E55076}"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DBAD48-0246-4DE5-8E66-3400D94FC99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CA13D6D-1DC9-4E9F-BDEA-774FF0E5FE69}">
      <dgm:prSet/>
      <dgm:spPr/>
      <dgm:t>
        <a:bodyPr/>
        <a:lstStyle/>
        <a:p>
          <a:r>
            <a:rPr lang="en-US"/>
            <a:t>These might be things like </a:t>
          </a:r>
        </a:p>
      </dgm:t>
    </dgm:pt>
    <dgm:pt modelId="{4F32DB39-EF68-410A-B05B-88F958469BF7}" type="parTrans" cxnId="{C27ABEB9-7747-4D11-B1A7-CD75340D2743}">
      <dgm:prSet/>
      <dgm:spPr/>
      <dgm:t>
        <a:bodyPr/>
        <a:lstStyle/>
        <a:p>
          <a:endParaRPr lang="en-US"/>
        </a:p>
      </dgm:t>
    </dgm:pt>
    <dgm:pt modelId="{B150E368-E48F-4A83-B095-AE4EC7E4501A}" type="sibTrans" cxnId="{C27ABEB9-7747-4D11-B1A7-CD75340D2743}">
      <dgm:prSet/>
      <dgm:spPr/>
      <dgm:t>
        <a:bodyPr/>
        <a:lstStyle/>
        <a:p>
          <a:endParaRPr lang="en-US"/>
        </a:p>
      </dgm:t>
    </dgm:pt>
    <dgm:pt modelId="{B6A30B55-4CED-46B8-B4BF-49D7E0CA9006}">
      <dgm:prSet/>
      <dgm:spPr/>
      <dgm:t>
        <a:bodyPr/>
        <a:lstStyle/>
        <a:p>
          <a:r>
            <a:rPr lang="en-US" dirty="0"/>
            <a:t>Modifications to data in a database</a:t>
          </a:r>
        </a:p>
      </dgm:t>
    </dgm:pt>
    <dgm:pt modelId="{CBD8BC57-6BDD-46C8-A3CF-4364FEC097BF}" type="parTrans" cxnId="{5D24E7FD-431A-402D-A9FE-A0AEC09B53A4}">
      <dgm:prSet/>
      <dgm:spPr/>
      <dgm:t>
        <a:bodyPr/>
        <a:lstStyle/>
        <a:p>
          <a:endParaRPr lang="en-US"/>
        </a:p>
      </dgm:t>
    </dgm:pt>
    <dgm:pt modelId="{5782CBD0-8BF0-4A47-BE6D-F72C3AB60B1B}" type="sibTrans" cxnId="{5D24E7FD-431A-402D-A9FE-A0AEC09B53A4}">
      <dgm:prSet/>
      <dgm:spPr/>
      <dgm:t>
        <a:bodyPr/>
        <a:lstStyle/>
        <a:p>
          <a:endParaRPr lang="en-US"/>
        </a:p>
      </dgm:t>
    </dgm:pt>
    <dgm:pt modelId="{856F5096-16AC-4BF3-8148-76A1E9266774}">
      <dgm:prSet/>
      <dgm:spPr/>
      <dgm:t>
        <a:bodyPr/>
        <a:lstStyle/>
        <a:p>
          <a:r>
            <a:rPr lang="en-US"/>
            <a:t>Events occur whether or not you choose to respond to them</a:t>
          </a:r>
        </a:p>
      </dgm:t>
    </dgm:pt>
    <dgm:pt modelId="{ABB5B785-181E-4F07-A66A-16BD05F59A56}" type="parTrans" cxnId="{501201C9-7AE2-406A-B47F-26ECBE7D1A81}">
      <dgm:prSet/>
      <dgm:spPr/>
      <dgm:t>
        <a:bodyPr/>
        <a:lstStyle/>
        <a:p>
          <a:endParaRPr lang="en-US"/>
        </a:p>
      </dgm:t>
    </dgm:pt>
    <dgm:pt modelId="{9B55A843-BD22-40BD-8323-820CA09226CA}" type="sibTrans" cxnId="{501201C9-7AE2-406A-B47F-26ECBE7D1A81}">
      <dgm:prSet/>
      <dgm:spPr/>
      <dgm:t>
        <a:bodyPr/>
        <a:lstStyle/>
        <a:p>
          <a:endParaRPr lang="en-US"/>
        </a:p>
      </dgm:t>
    </dgm:pt>
    <dgm:pt modelId="{5047B3A2-1994-4481-8E1A-7ADA500BE2C1}">
      <dgm:prSet/>
      <dgm:spPr/>
      <dgm:t>
        <a:bodyPr/>
        <a:lstStyle/>
        <a:p>
          <a:r>
            <a:rPr lang="en-US"/>
            <a:t>You create a response to an event with a trigger</a:t>
          </a:r>
        </a:p>
      </dgm:t>
    </dgm:pt>
    <dgm:pt modelId="{57E8FCF9-CFA2-453A-BD7C-F2E7AEF1F00A}" type="parTrans" cxnId="{28F87380-65B0-4709-8B48-ECD7602F3D16}">
      <dgm:prSet/>
      <dgm:spPr/>
      <dgm:t>
        <a:bodyPr/>
        <a:lstStyle/>
        <a:p>
          <a:endParaRPr lang="en-US"/>
        </a:p>
      </dgm:t>
    </dgm:pt>
    <dgm:pt modelId="{9DEABE62-D0A3-4577-B04D-CA8AA60A19B2}" type="sibTrans" cxnId="{28F87380-65B0-4709-8B48-ECD7602F3D16}">
      <dgm:prSet/>
      <dgm:spPr/>
      <dgm:t>
        <a:bodyPr/>
        <a:lstStyle/>
        <a:p>
          <a:endParaRPr lang="en-US"/>
        </a:p>
      </dgm:t>
    </dgm:pt>
    <dgm:pt modelId="{F13F930E-E1D6-47A4-AC4C-3A0CCD9CDACD}">
      <dgm:prSet/>
      <dgm:spPr/>
      <dgm:t>
        <a:bodyPr/>
        <a:lstStyle/>
        <a:p>
          <a:r>
            <a:rPr lang="en-US"/>
            <a:t>A trigger is a declaration that you are interested in a certain event or set of events</a:t>
          </a:r>
        </a:p>
      </dgm:t>
    </dgm:pt>
    <dgm:pt modelId="{DF5AD827-ACF8-40BD-8583-524280BC45D8}" type="parTrans" cxnId="{3DADF919-18BF-4150-9116-7E29DCA22226}">
      <dgm:prSet/>
      <dgm:spPr/>
      <dgm:t>
        <a:bodyPr/>
        <a:lstStyle/>
        <a:p>
          <a:endParaRPr lang="en-US"/>
        </a:p>
      </dgm:t>
    </dgm:pt>
    <dgm:pt modelId="{5AFCC3BD-2252-4325-8A87-3B71DD036D04}" type="sibTrans" cxnId="{3DADF919-18BF-4150-9116-7E29DCA22226}">
      <dgm:prSet/>
      <dgm:spPr/>
      <dgm:t>
        <a:bodyPr/>
        <a:lstStyle/>
        <a:p>
          <a:endParaRPr lang="en-US"/>
        </a:p>
      </dgm:t>
    </dgm:pt>
    <dgm:pt modelId="{6C246A9A-659A-4973-9BC7-A9DB6908E5CE}">
      <dgm:prSet/>
      <dgm:spPr/>
      <dgm:t>
        <a:bodyPr/>
        <a:lstStyle/>
        <a:p>
          <a:r>
            <a:rPr lang="en-US" dirty="0"/>
            <a:t>Files uploaded to a storage system
Creation of a new virtual machine instance</a:t>
          </a:r>
        </a:p>
      </dgm:t>
    </dgm:pt>
    <dgm:pt modelId="{D1064906-8194-407D-98FD-2AD7C4D9C202}" type="parTrans" cxnId="{D5EC1455-027E-49DF-8214-2F91919BF6F9}">
      <dgm:prSet/>
      <dgm:spPr/>
      <dgm:t>
        <a:bodyPr/>
        <a:lstStyle/>
        <a:p>
          <a:endParaRPr lang="en-US"/>
        </a:p>
      </dgm:t>
    </dgm:pt>
    <dgm:pt modelId="{2DD1DF91-FBB8-4272-97BA-3E232B4E36DA}" type="sibTrans" cxnId="{D5EC1455-027E-49DF-8214-2F91919BF6F9}">
      <dgm:prSet/>
      <dgm:spPr/>
      <dgm:t>
        <a:bodyPr/>
        <a:lstStyle/>
        <a:p>
          <a:endParaRPr lang="en-US"/>
        </a:p>
      </dgm:t>
    </dgm:pt>
    <dgm:pt modelId="{E4BD1243-46EB-494D-816E-B36950A05222}" type="pres">
      <dgm:prSet presAssocID="{C8DBAD48-0246-4DE5-8E66-3400D94FC99F}" presName="linear" presStyleCnt="0">
        <dgm:presLayoutVars>
          <dgm:animLvl val="lvl"/>
          <dgm:resizeHandles val="exact"/>
        </dgm:presLayoutVars>
      </dgm:prSet>
      <dgm:spPr/>
    </dgm:pt>
    <dgm:pt modelId="{CA04A16F-A1D1-438A-9757-CB28D75D6DAE}" type="pres">
      <dgm:prSet presAssocID="{ACA13D6D-1DC9-4E9F-BDEA-774FF0E5FE69}" presName="parentText" presStyleLbl="node1" presStyleIdx="0" presStyleCnt="4">
        <dgm:presLayoutVars>
          <dgm:chMax val="0"/>
          <dgm:bulletEnabled val="1"/>
        </dgm:presLayoutVars>
      </dgm:prSet>
      <dgm:spPr/>
    </dgm:pt>
    <dgm:pt modelId="{50663DAB-9EE1-4EE5-B9D8-D618D49D1FFD}" type="pres">
      <dgm:prSet presAssocID="{ACA13D6D-1DC9-4E9F-BDEA-774FF0E5FE69}" presName="childText" presStyleLbl="revTx" presStyleIdx="0" presStyleCnt="1">
        <dgm:presLayoutVars>
          <dgm:bulletEnabled val="1"/>
        </dgm:presLayoutVars>
      </dgm:prSet>
      <dgm:spPr/>
    </dgm:pt>
    <dgm:pt modelId="{82C40CDB-848E-4F6C-8840-156D9082ED79}" type="pres">
      <dgm:prSet presAssocID="{856F5096-16AC-4BF3-8148-76A1E9266774}" presName="parentText" presStyleLbl="node1" presStyleIdx="1" presStyleCnt="4">
        <dgm:presLayoutVars>
          <dgm:chMax val="0"/>
          <dgm:bulletEnabled val="1"/>
        </dgm:presLayoutVars>
      </dgm:prSet>
      <dgm:spPr/>
    </dgm:pt>
    <dgm:pt modelId="{CA8F2614-3C2B-4F37-A86A-CBF42809D9B0}" type="pres">
      <dgm:prSet presAssocID="{9B55A843-BD22-40BD-8323-820CA09226CA}" presName="spacer" presStyleCnt="0"/>
      <dgm:spPr/>
    </dgm:pt>
    <dgm:pt modelId="{60851A38-16E4-4313-8C02-448E00E60D17}" type="pres">
      <dgm:prSet presAssocID="{5047B3A2-1994-4481-8E1A-7ADA500BE2C1}" presName="parentText" presStyleLbl="node1" presStyleIdx="2" presStyleCnt="4">
        <dgm:presLayoutVars>
          <dgm:chMax val="0"/>
          <dgm:bulletEnabled val="1"/>
        </dgm:presLayoutVars>
      </dgm:prSet>
      <dgm:spPr/>
    </dgm:pt>
    <dgm:pt modelId="{1076721D-164F-4441-81B2-1D42FA61D1BC}" type="pres">
      <dgm:prSet presAssocID="{9DEABE62-D0A3-4577-B04D-CA8AA60A19B2}" presName="spacer" presStyleCnt="0"/>
      <dgm:spPr/>
    </dgm:pt>
    <dgm:pt modelId="{6FDB08DD-4A8B-4902-B2F0-AFE96523F04C}" type="pres">
      <dgm:prSet presAssocID="{F13F930E-E1D6-47A4-AC4C-3A0CCD9CDACD}" presName="parentText" presStyleLbl="node1" presStyleIdx="3" presStyleCnt="4">
        <dgm:presLayoutVars>
          <dgm:chMax val="0"/>
          <dgm:bulletEnabled val="1"/>
        </dgm:presLayoutVars>
      </dgm:prSet>
      <dgm:spPr/>
    </dgm:pt>
  </dgm:ptLst>
  <dgm:cxnLst>
    <dgm:cxn modelId="{4389010C-12DD-4700-A09D-FD26FE585D51}" type="presOf" srcId="{6C246A9A-659A-4973-9BC7-A9DB6908E5CE}" destId="{50663DAB-9EE1-4EE5-B9D8-D618D49D1FFD}" srcOrd="0" destOrd="1" presId="urn:microsoft.com/office/officeart/2005/8/layout/vList2"/>
    <dgm:cxn modelId="{3DADF919-18BF-4150-9116-7E29DCA22226}" srcId="{C8DBAD48-0246-4DE5-8E66-3400D94FC99F}" destId="{F13F930E-E1D6-47A4-AC4C-3A0CCD9CDACD}" srcOrd="3" destOrd="0" parTransId="{DF5AD827-ACF8-40BD-8583-524280BC45D8}" sibTransId="{5AFCC3BD-2252-4325-8A87-3B71DD036D04}"/>
    <dgm:cxn modelId="{C2934C5C-357D-46B4-B9A9-27444D2A5DD1}" type="presOf" srcId="{856F5096-16AC-4BF3-8148-76A1E9266774}" destId="{82C40CDB-848E-4F6C-8840-156D9082ED79}" srcOrd="0" destOrd="0" presId="urn:microsoft.com/office/officeart/2005/8/layout/vList2"/>
    <dgm:cxn modelId="{F202D761-090D-4A3E-A5A1-3157102AAD2A}" type="presOf" srcId="{F13F930E-E1D6-47A4-AC4C-3A0CCD9CDACD}" destId="{6FDB08DD-4A8B-4902-B2F0-AFE96523F04C}" srcOrd="0" destOrd="0" presId="urn:microsoft.com/office/officeart/2005/8/layout/vList2"/>
    <dgm:cxn modelId="{D5EC1455-027E-49DF-8214-2F91919BF6F9}" srcId="{ACA13D6D-1DC9-4E9F-BDEA-774FF0E5FE69}" destId="{6C246A9A-659A-4973-9BC7-A9DB6908E5CE}" srcOrd="1" destOrd="0" parTransId="{D1064906-8194-407D-98FD-2AD7C4D9C202}" sibTransId="{2DD1DF91-FBB8-4272-97BA-3E232B4E36DA}"/>
    <dgm:cxn modelId="{28F87380-65B0-4709-8B48-ECD7602F3D16}" srcId="{C8DBAD48-0246-4DE5-8E66-3400D94FC99F}" destId="{5047B3A2-1994-4481-8E1A-7ADA500BE2C1}" srcOrd="2" destOrd="0" parTransId="{57E8FCF9-CFA2-453A-BD7C-F2E7AEF1F00A}" sibTransId="{9DEABE62-D0A3-4577-B04D-CA8AA60A19B2}"/>
    <dgm:cxn modelId="{BA92B49A-8B77-4E07-9546-213514B4C249}" type="presOf" srcId="{ACA13D6D-1DC9-4E9F-BDEA-774FF0E5FE69}" destId="{CA04A16F-A1D1-438A-9757-CB28D75D6DAE}" srcOrd="0" destOrd="0" presId="urn:microsoft.com/office/officeart/2005/8/layout/vList2"/>
    <dgm:cxn modelId="{C27ABEB9-7747-4D11-B1A7-CD75340D2743}" srcId="{C8DBAD48-0246-4DE5-8E66-3400D94FC99F}" destId="{ACA13D6D-1DC9-4E9F-BDEA-774FF0E5FE69}" srcOrd="0" destOrd="0" parTransId="{4F32DB39-EF68-410A-B05B-88F958469BF7}" sibTransId="{B150E368-E48F-4A83-B095-AE4EC7E4501A}"/>
    <dgm:cxn modelId="{1BB06FC1-6B6B-45F1-8D95-505899E937F0}" type="presOf" srcId="{B6A30B55-4CED-46B8-B4BF-49D7E0CA9006}" destId="{50663DAB-9EE1-4EE5-B9D8-D618D49D1FFD}" srcOrd="0" destOrd="0" presId="urn:microsoft.com/office/officeart/2005/8/layout/vList2"/>
    <dgm:cxn modelId="{C6C876C4-0475-4D2D-8E69-2925D659C5D0}" type="presOf" srcId="{C8DBAD48-0246-4DE5-8E66-3400D94FC99F}" destId="{E4BD1243-46EB-494D-816E-B36950A05222}" srcOrd="0" destOrd="0" presId="urn:microsoft.com/office/officeart/2005/8/layout/vList2"/>
    <dgm:cxn modelId="{501201C9-7AE2-406A-B47F-26ECBE7D1A81}" srcId="{C8DBAD48-0246-4DE5-8E66-3400D94FC99F}" destId="{856F5096-16AC-4BF3-8148-76A1E9266774}" srcOrd="1" destOrd="0" parTransId="{ABB5B785-181E-4F07-A66A-16BD05F59A56}" sibTransId="{9B55A843-BD22-40BD-8323-820CA09226CA}"/>
    <dgm:cxn modelId="{818967F7-6B00-4D3F-88B9-D5079EFDA074}" type="presOf" srcId="{5047B3A2-1994-4481-8E1A-7ADA500BE2C1}" destId="{60851A38-16E4-4313-8C02-448E00E60D17}" srcOrd="0" destOrd="0" presId="urn:microsoft.com/office/officeart/2005/8/layout/vList2"/>
    <dgm:cxn modelId="{5D24E7FD-431A-402D-A9FE-A0AEC09B53A4}" srcId="{ACA13D6D-1DC9-4E9F-BDEA-774FF0E5FE69}" destId="{B6A30B55-4CED-46B8-B4BF-49D7E0CA9006}" srcOrd="0" destOrd="0" parTransId="{CBD8BC57-6BDD-46C8-A3CF-4364FEC097BF}" sibTransId="{5782CBD0-8BF0-4A47-BE6D-F72C3AB60B1B}"/>
    <dgm:cxn modelId="{7A7C57F8-D4A4-4FAE-9473-1C1719F03F2E}" type="presParOf" srcId="{E4BD1243-46EB-494D-816E-B36950A05222}" destId="{CA04A16F-A1D1-438A-9757-CB28D75D6DAE}" srcOrd="0" destOrd="0" presId="urn:microsoft.com/office/officeart/2005/8/layout/vList2"/>
    <dgm:cxn modelId="{97C4A01B-9951-4925-9F3D-986C7ADA0C38}" type="presParOf" srcId="{E4BD1243-46EB-494D-816E-B36950A05222}" destId="{50663DAB-9EE1-4EE5-B9D8-D618D49D1FFD}" srcOrd="1" destOrd="0" presId="urn:microsoft.com/office/officeart/2005/8/layout/vList2"/>
    <dgm:cxn modelId="{C97B18E7-040C-49BF-88A5-371848280A23}" type="presParOf" srcId="{E4BD1243-46EB-494D-816E-B36950A05222}" destId="{82C40CDB-848E-4F6C-8840-156D9082ED79}" srcOrd="2" destOrd="0" presId="urn:microsoft.com/office/officeart/2005/8/layout/vList2"/>
    <dgm:cxn modelId="{FD9EF80B-DFFC-487A-8C19-8F388B66CA58}" type="presParOf" srcId="{E4BD1243-46EB-494D-816E-B36950A05222}" destId="{CA8F2614-3C2B-4F37-A86A-CBF42809D9B0}" srcOrd="3" destOrd="0" presId="urn:microsoft.com/office/officeart/2005/8/layout/vList2"/>
    <dgm:cxn modelId="{487E03DB-8491-4AAB-B4C0-ED9188B5DA1C}" type="presParOf" srcId="{E4BD1243-46EB-494D-816E-B36950A05222}" destId="{60851A38-16E4-4313-8C02-448E00E60D17}" srcOrd="4" destOrd="0" presId="urn:microsoft.com/office/officeart/2005/8/layout/vList2"/>
    <dgm:cxn modelId="{8A962595-B049-4A8D-AFB9-534FCB08F304}" type="presParOf" srcId="{E4BD1243-46EB-494D-816E-B36950A05222}" destId="{1076721D-164F-4441-81B2-1D42FA61D1BC}" srcOrd="5" destOrd="0" presId="urn:microsoft.com/office/officeart/2005/8/layout/vList2"/>
    <dgm:cxn modelId="{6757E26C-6404-4B86-B650-BF22B93ABC10}" type="presParOf" srcId="{E4BD1243-46EB-494D-816E-B36950A05222}" destId="{6FDB08DD-4A8B-4902-B2F0-AFE96523F04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16413-77A0-40A8-BF52-E799C113FE93}">
      <dsp:nvSpPr>
        <dsp:cNvPr id="0" name=""/>
        <dsp:cNvSpPr/>
      </dsp:nvSpPr>
      <dsp:spPr>
        <a:xfrm rot="5400000">
          <a:off x="535505" y="1694112"/>
          <a:ext cx="1589904" cy="2645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098B3-8DFD-41E7-AAD6-DA60F847AD7B}">
      <dsp:nvSpPr>
        <dsp:cNvPr id="0" name=""/>
        <dsp:cNvSpPr/>
      </dsp:nvSpPr>
      <dsp:spPr>
        <a:xfrm>
          <a:off x="270111" y="2484566"/>
          <a:ext cx="2388431" cy="20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baseline="0"/>
            <a:t>For building and connecting cloud services</a:t>
          </a:r>
          <a:endParaRPr lang="en-US" sz="2400" kern="1200"/>
        </a:p>
      </dsp:txBody>
      <dsp:txXfrm>
        <a:off x="270111" y="2484566"/>
        <a:ext cx="2388431" cy="2093600"/>
      </dsp:txXfrm>
    </dsp:sp>
    <dsp:sp modelId="{000AF473-48F0-4611-991B-D9977C671C56}">
      <dsp:nvSpPr>
        <dsp:cNvPr id="0" name=""/>
        <dsp:cNvSpPr/>
      </dsp:nvSpPr>
      <dsp:spPr>
        <a:xfrm>
          <a:off x="2207894" y="1499342"/>
          <a:ext cx="450647" cy="4506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8C41F0-59AF-442E-B560-40C3E9598C99}">
      <dsp:nvSpPr>
        <dsp:cNvPr id="0" name=""/>
        <dsp:cNvSpPr/>
      </dsp:nvSpPr>
      <dsp:spPr>
        <a:xfrm rot="5400000">
          <a:off x="3459412" y="970588"/>
          <a:ext cx="1589904" cy="2645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95A59-186A-4D10-A17D-2C7A8AEF151A}">
      <dsp:nvSpPr>
        <dsp:cNvPr id="0" name=""/>
        <dsp:cNvSpPr/>
      </dsp:nvSpPr>
      <dsp:spPr>
        <a:xfrm>
          <a:off x="3194017" y="1761042"/>
          <a:ext cx="2388431" cy="20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baseline="0"/>
            <a:t>Simple, single-purpose functions that are attached to events</a:t>
          </a:r>
          <a:endParaRPr lang="en-US" sz="2400" kern="1200"/>
        </a:p>
      </dsp:txBody>
      <dsp:txXfrm>
        <a:off x="3194017" y="1761042"/>
        <a:ext cx="2388431" cy="2093600"/>
      </dsp:txXfrm>
    </dsp:sp>
    <dsp:sp modelId="{E7B3747F-1600-4E76-B128-6670E011EE7B}">
      <dsp:nvSpPr>
        <dsp:cNvPr id="0" name=""/>
        <dsp:cNvSpPr/>
      </dsp:nvSpPr>
      <dsp:spPr>
        <a:xfrm>
          <a:off x="5131801" y="775819"/>
          <a:ext cx="450647" cy="4506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93B0DC-F381-43F7-B09E-0B22BA7FC3BB}">
      <dsp:nvSpPr>
        <dsp:cNvPr id="0" name=""/>
        <dsp:cNvSpPr/>
      </dsp:nvSpPr>
      <dsp:spPr>
        <a:xfrm rot="5400000">
          <a:off x="6383318" y="247064"/>
          <a:ext cx="1589904" cy="2645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0A870B-0965-4614-AD87-D43A86F2F1FE}">
      <dsp:nvSpPr>
        <dsp:cNvPr id="0" name=""/>
        <dsp:cNvSpPr/>
      </dsp:nvSpPr>
      <dsp:spPr>
        <a:xfrm>
          <a:off x="6117924" y="1037519"/>
          <a:ext cx="2388431" cy="20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baseline="0"/>
            <a:t>Function is triggered when an event being watched is fired</a:t>
          </a:r>
          <a:endParaRPr lang="en-US" sz="2400" kern="1200"/>
        </a:p>
      </dsp:txBody>
      <dsp:txXfrm>
        <a:off x="6117924" y="1037519"/>
        <a:ext cx="2388431" cy="2093600"/>
      </dsp:txXfrm>
    </dsp:sp>
    <dsp:sp modelId="{B02C664D-B1BC-4B8E-804D-7AB0D2687249}">
      <dsp:nvSpPr>
        <dsp:cNvPr id="0" name=""/>
        <dsp:cNvSpPr/>
      </dsp:nvSpPr>
      <dsp:spPr>
        <a:xfrm>
          <a:off x="8055707" y="52295"/>
          <a:ext cx="450647" cy="450647"/>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4E496-B69E-4036-A700-5DA82D030804}">
      <dsp:nvSpPr>
        <dsp:cNvPr id="0" name=""/>
        <dsp:cNvSpPr/>
      </dsp:nvSpPr>
      <dsp:spPr>
        <a:xfrm rot="5400000">
          <a:off x="9307225" y="-476458"/>
          <a:ext cx="1589904" cy="2645565"/>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03E117-DE79-4116-AE63-FFC504E55076}">
      <dsp:nvSpPr>
        <dsp:cNvPr id="0" name=""/>
        <dsp:cNvSpPr/>
      </dsp:nvSpPr>
      <dsp:spPr>
        <a:xfrm>
          <a:off x="9041830" y="313995"/>
          <a:ext cx="2388431" cy="20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baseline="0"/>
            <a:t>Can be written using JavaScript, Python 3, Go, or Java runtimes</a:t>
          </a:r>
          <a:endParaRPr lang="en-US" sz="2400" kern="1200"/>
        </a:p>
      </dsp:txBody>
      <dsp:txXfrm>
        <a:off x="9041830" y="313995"/>
        <a:ext cx="2388431" cy="2093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4A16F-A1D1-438A-9757-CB28D75D6DAE}">
      <dsp:nvSpPr>
        <dsp:cNvPr id="0" name=""/>
        <dsp:cNvSpPr/>
      </dsp:nvSpPr>
      <dsp:spPr>
        <a:xfrm>
          <a:off x="0" y="650489"/>
          <a:ext cx="11437937"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These might be things like </a:t>
          </a:r>
        </a:p>
      </dsp:txBody>
      <dsp:txXfrm>
        <a:off x="27415" y="677904"/>
        <a:ext cx="11383107" cy="506769"/>
      </dsp:txXfrm>
    </dsp:sp>
    <dsp:sp modelId="{50663DAB-9EE1-4EE5-B9D8-D618D49D1FFD}">
      <dsp:nvSpPr>
        <dsp:cNvPr id="0" name=""/>
        <dsp:cNvSpPr/>
      </dsp:nvSpPr>
      <dsp:spPr>
        <a:xfrm>
          <a:off x="0" y="1212089"/>
          <a:ext cx="11437937"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315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Modifications to data in a database</a:t>
          </a:r>
        </a:p>
        <a:p>
          <a:pPr marL="171450" lvl="1" indent="-171450" algn="l" defTabSz="844550">
            <a:lnSpc>
              <a:spcPct val="90000"/>
            </a:lnSpc>
            <a:spcBef>
              <a:spcPct val="0"/>
            </a:spcBef>
            <a:spcAft>
              <a:spcPct val="20000"/>
            </a:spcAft>
            <a:buChar char="•"/>
          </a:pPr>
          <a:r>
            <a:rPr lang="en-US" sz="1900" kern="1200" dirty="0"/>
            <a:t>Files uploaded to a storage system
Creation of a new virtual machine instance</a:t>
          </a:r>
        </a:p>
      </dsp:txBody>
      <dsp:txXfrm>
        <a:off x="0" y="1212089"/>
        <a:ext cx="11437937" cy="943920"/>
      </dsp:txXfrm>
    </dsp:sp>
    <dsp:sp modelId="{82C40CDB-848E-4F6C-8840-156D9082ED79}">
      <dsp:nvSpPr>
        <dsp:cNvPr id="0" name=""/>
        <dsp:cNvSpPr/>
      </dsp:nvSpPr>
      <dsp:spPr>
        <a:xfrm>
          <a:off x="0" y="2156009"/>
          <a:ext cx="11437937"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Events occur whether or not you choose to respond to them</a:t>
          </a:r>
        </a:p>
      </dsp:txBody>
      <dsp:txXfrm>
        <a:off x="27415" y="2183424"/>
        <a:ext cx="11383107" cy="506769"/>
      </dsp:txXfrm>
    </dsp:sp>
    <dsp:sp modelId="{60851A38-16E4-4313-8C02-448E00E60D17}">
      <dsp:nvSpPr>
        <dsp:cNvPr id="0" name=""/>
        <dsp:cNvSpPr/>
      </dsp:nvSpPr>
      <dsp:spPr>
        <a:xfrm>
          <a:off x="0" y="2786729"/>
          <a:ext cx="11437937"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You create a response to an event with a trigger</a:t>
          </a:r>
        </a:p>
      </dsp:txBody>
      <dsp:txXfrm>
        <a:off x="27415" y="2814144"/>
        <a:ext cx="11383107" cy="506769"/>
      </dsp:txXfrm>
    </dsp:sp>
    <dsp:sp modelId="{6FDB08DD-4A8B-4902-B2F0-AFE96523F04C}">
      <dsp:nvSpPr>
        <dsp:cNvPr id="0" name=""/>
        <dsp:cNvSpPr/>
      </dsp:nvSpPr>
      <dsp:spPr>
        <a:xfrm>
          <a:off x="0" y="3417449"/>
          <a:ext cx="11437937" cy="5615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trigger is a declaration that you are interested in a certain event or set of events</a:t>
          </a:r>
        </a:p>
      </dsp:txBody>
      <dsp:txXfrm>
        <a:off x="27415" y="3444864"/>
        <a:ext cx="11383107" cy="50676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1EE13E-1FD4-45F9-A681-9E82B6B367F3}" type="datetimeFigureOut">
              <a:rPr lang="en-US" smtClean="0"/>
              <a:t>4/4/2025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5E40F-F279-4997-8345-D492530620C3}" type="slidenum">
              <a:rPr lang="en-US" smtClean="0"/>
              <a:t>‹#›</a:t>
            </a:fld>
            <a:endParaRPr lang="en-US"/>
          </a:p>
        </p:txBody>
      </p:sp>
    </p:spTree>
    <p:extLst>
      <p:ext uri="{BB962C8B-B14F-4D97-AF65-F5344CB8AC3E}">
        <p14:creationId xmlns:p14="http://schemas.microsoft.com/office/powerpoint/2010/main" val="2798350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63E8F7-9E8A-42E2-ADF8-E9A660FA3C40}" type="slidenum">
              <a:rPr lang="en-US" smtClean="0"/>
              <a:t>1</a:t>
            </a:fld>
            <a:endParaRPr lang="en-US"/>
          </a:p>
        </p:txBody>
      </p:sp>
    </p:spTree>
    <p:extLst>
      <p:ext uri="{BB962C8B-B14F-4D97-AF65-F5344CB8AC3E}">
        <p14:creationId xmlns:p14="http://schemas.microsoft.com/office/powerpoint/2010/main" val="3792742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C8148-BD79-BE03-7F36-73CD580C5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870964-B5F7-8B00-14B9-79E69582CAD9}"/>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9DA64594-9BC8-07B4-1850-8CC25BD69E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a:extLst>
              <a:ext uri="{FF2B5EF4-FFF2-40B4-BE49-F238E27FC236}">
                <a16:creationId xmlns:a16="http://schemas.microsoft.com/office/drawing/2014/main" id="{050378ED-64DA-9C32-BA4B-7D654EEBED83}"/>
              </a:ext>
            </a:extLst>
          </p:cNvPr>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189510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100059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C67B-2028-A15E-9FF6-9F35F75BA1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F901B-7B80-53A6-BD50-5139FB29DF14}"/>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C353A274-4BAA-40C3-E851-9C34760F5B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a:extLst>
              <a:ext uri="{FF2B5EF4-FFF2-40B4-BE49-F238E27FC236}">
                <a16:creationId xmlns:a16="http://schemas.microsoft.com/office/drawing/2014/main" id="{3D0FA254-C5DF-0492-CCEC-41795A0CBBC2}"/>
              </a:ext>
            </a:extLst>
          </p:cNvPr>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335857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CC6C2-8FF9-0618-3E72-59224AC677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CB2C6-5DD0-3C0F-D432-7BF4259CCE3F}"/>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D9B8A002-4956-E882-F781-0574317503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a:extLst>
              <a:ext uri="{FF2B5EF4-FFF2-40B4-BE49-F238E27FC236}">
                <a16:creationId xmlns:a16="http://schemas.microsoft.com/office/drawing/2014/main" id="{2F6E00C2-AC5C-A9D6-248D-26EB427F5C82}"/>
              </a:ext>
            </a:extLst>
          </p:cNvPr>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3433940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873B6-D425-74D6-1455-946F0F265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137C53-756B-4051-B492-A9B18004F783}"/>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3AA1CE78-8192-7E1D-0A72-86613B9D03D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a:extLst>
              <a:ext uri="{FF2B5EF4-FFF2-40B4-BE49-F238E27FC236}">
                <a16:creationId xmlns:a16="http://schemas.microsoft.com/office/drawing/2014/main" id="{3D1B4421-E619-C20B-1476-5D49DADF190D}"/>
              </a:ext>
            </a:extLst>
          </p:cNvPr>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981834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25</a:t>
            </a:fld>
            <a:endParaRPr lang="en-US"/>
          </a:p>
        </p:txBody>
      </p:sp>
    </p:spTree>
    <p:extLst>
      <p:ext uri="{BB962C8B-B14F-4D97-AF65-F5344CB8AC3E}">
        <p14:creationId xmlns:p14="http://schemas.microsoft.com/office/powerpoint/2010/main" val="3928063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dirty="0"/>
              <a:t>https://www.websoptimization.com/blog/serverless-architecture-benefits-use-cases-examples/</a:t>
            </a:r>
          </a:p>
        </p:txBody>
      </p:sp>
      <p:sp>
        <p:nvSpPr>
          <p:cNvPr id="4" name="Slide Number Placeholder 3"/>
          <p:cNvSpPr>
            <a:spLocks noGrp="1"/>
          </p:cNvSpPr>
          <p:nvPr>
            <p:ph type="sldNum" sz="quarter" idx="5"/>
          </p:nvPr>
        </p:nvSpPr>
        <p:spPr/>
        <p:txBody>
          <a:bodyPr/>
          <a:lstStyle/>
          <a:p>
            <a:fld id="{AC157E0A-F321-48DC-AF94-681D4DCF344D}" type="slidenum">
              <a:rPr lang="en-US" smtClean="0"/>
              <a:t>4</a:t>
            </a:fld>
            <a:endParaRPr lang="en-US"/>
          </a:p>
        </p:txBody>
      </p:sp>
    </p:spTree>
    <p:extLst>
      <p:ext uri="{BB962C8B-B14F-4D97-AF65-F5344CB8AC3E}">
        <p14:creationId xmlns:p14="http://schemas.microsoft.com/office/powerpoint/2010/main" val="1360826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dirty="0"/>
              <a:t>https://www.websoptimization.com/blog/serverless-architecture-benefits-use-cases-examples/</a:t>
            </a:r>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359930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344244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363336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93941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3075392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128572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6525A-C52D-108F-71E9-0B2103179B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179AF-0D01-6FF1-9F38-6EA9BBFC9D08}"/>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A018298B-3791-BB25-C6BD-284257CD44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https://wietsevenema.eu/talks/intro-cloud-run.html</a:t>
            </a:r>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US" dirty="0"/>
              <a:t>https://cloud.google.com/run/docs/overview/what-is-cloud-run</a:t>
            </a:r>
          </a:p>
        </p:txBody>
      </p:sp>
      <p:sp>
        <p:nvSpPr>
          <p:cNvPr id="4" name="Slide Number Placeholder 3">
            <a:extLst>
              <a:ext uri="{FF2B5EF4-FFF2-40B4-BE49-F238E27FC236}">
                <a16:creationId xmlns:a16="http://schemas.microsoft.com/office/drawing/2014/main" id="{9943D042-7C26-6F08-15D9-03C5B804474D}"/>
              </a:ext>
            </a:extLst>
          </p:cNvPr>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156641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a:extLst>
              <a:ext uri="{FF2B5EF4-FFF2-40B4-BE49-F238E27FC236}">
                <a16:creationId xmlns:a16="http://schemas.microsoft.com/office/drawing/2014/main" id="{494AA491-F1F8-4D38-B722-DB2F38B198B8}"/>
              </a:ext>
              <a:ext uri="{C183D7F6-B498-43B3-948B-1728B52AA6E4}">
                <adec:decorative xmlns:adec="http://schemas.microsoft.com/office/drawing/2017/decorative" val="1"/>
              </a:ext>
            </a:extLst>
          </p:cNvPr>
          <p:cNvSpPr>
            <a:spLocks noChangeAspect="1"/>
          </p:cNvSpPr>
          <p:nvPr/>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2648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descr="Background image placeholder">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 name="TextBox 2">
            <a:extLst>
              <a:ext uri="{FF2B5EF4-FFF2-40B4-BE49-F238E27FC236}">
                <a16:creationId xmlns:a16="http://schemas.microsoft.com/office/drawing/2014/main" id="{E9464481-354D-44BF-B8B2-E0AFA2830FDC}"/>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a:extLst>
              <a:ext uri="{FF2B5EF4-FFF2-40B4-BE49-F238E27FC236}">
                <a16:creationId xmlns:a16="http://schemas.microsoft.com/office/drawing/2014/main" id="{BA79480B-BE6F-49EC-829D-D8AF858ABFD8}"/>
              </a:ext>
              <a:ext uri="{C183D7F6-B498-43B3-948B-1728B52AA6E4}">
                <adec:decorative xmlns:adec="http://schemas.microsoft.com/office/drawing/2017/decorative" val="1"/>
              </a:ext>
            </a:extLst>
          </p:cNvPr>
          <p:cNvGrpSpPr>
            <a:grpSpLocks noChangeAspect="1"/>
          </p:cNvGrpSpPr>
          <p:nvPr/>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044862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8" name="Rectangle 7">
            <a:extLst>
              <a:ext uri="{FF2B5EF4-FFF2-40B4-BE49-F238E27FC236}">
                <a16:creationId xmlns:a16="http://schemas.microsoft.com/office/drawing/2014/main" id="{FC78003B-BBCA-4650-AF44-BA52EEC3CA7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91027233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9AB60BC8-7C34-4B80-91CA-6B24230CC80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4329656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604A6100-00D7-4EBF-9D59-8390E659A38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76905081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all" baseline="0">
                <a:solidFill>
                  <a:srgbClr val="A100FF"/>
                </a:solidFill>
                <a:latin typeface="+mj-lt"/>
                <a:ea typeface="+mj-ea"/>
                <a:cs typeface="+mj-cs"/>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82A5EB27-FCD2-4584-A9B5-374ACA0D371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420524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2_Title &amp;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 y="395126"/>
            <a:ext cx="8394700" cy="395163"/>
          </a:xfrm>
          <a:prstGeom prst="rect">
            <a:avLst/>
          </a:prstGeom>
        </p:spPr>
        <p:txBody>
          <a:bodyPr/>
          <a:lstStyle>
            <a:lvl1pPr>
              <a:defRPr lang="en-US" sz="2400" b="0" i="0" kern="1200" cap="none" spc="-133" baseline="0" dirty="0">
                <a:solidFill>
                  <a:schemeClr val="accent5">
                    <a:lumMod val="50000"/>
                  </a:schemeClr>
                </a:solidFill>
                <a:latin typeface="Arial Black" panose="020B0A04020102020204" pitchFamily="34" charset="0"/>
                <a:ea typeface="Arial Black" panose="020B0A04020102020204" pitchFamily="34" charset="0"/>
                <a:cs typeface="Arial Black" panose="020B0A04020102020204" pitchFamily="34" charset="0"/>
              </a:defRPr>
            </a:lvl1pPr>
          </a:lstStyle>
          <a:p>
            <a:r>
              <a:rPr lang="en-US" dirty="0"/>
              <a:t>Enter Training Module Title here</a:t>
            </a:r>
          </a:p>
        </p:txBody>
      </p:sp>
      <p:grpSp>
        <p:nvGrpSpPr>
          <p:cNvPr id="6" name="Group 5"/>
          <p:cNvGrpSpPr>
            <a:grpSpLocks noChangeAspect="1"/>
          </p:cNvGrpSpPr>
          <p:nvPr userDrawn="1"/>
        </p:nvGrpSpPr>
        <p:grpSpPr bwMode="auto">
          <a:xfrm>
            <a:off x="346076" y="6439269"/>
            <a:ext cx="981793" cy="260892"/>
            <a:chOff x="1720" y="2492"/>
            <a:chExt cx="1923" cy="511"/>
          </a:xfrm>
        </p:grpSpPr>
        <p:sp>
          <p:nvSpPr>
            <p:cNvPr id="7" name="Freeform 5"/>
            <p:cNvSpPr>
              <a:spLocks/>
            </p:cNvSpPr>
            <p:nvPr userDrawn="1"/>
          </p:nvSpPr>
          <p:spPr bwMode="auto">
            <a:xfrm>
              <a:off x="2839" y="2492"/>
              <a:ext cx="191" cy="202"/>
            </a:xfrm>
            <a:custGeom>
              <a:avLst/>
              <a:gdLst>
                <a:gd name="T0" fmla="*/ 0 w 191"/>
                <a:gd name="T1" fmla="*/ 143 h 202"/>
                <a:gd name="T2" fmla="*/ 112 w 191"/>
                <a:gd name="T3" fmla="*/ 104 h 202"/>
                <a:gd name="T4" fmla="*/ 0 w 191"/>
                <a:gd name="T5" fmla="*/ 59 h 202"/>
                <a:gd name="T6" fmla="*/ 0 w 191"/>
                <a:gd name="T7" fmla="*/ 0 h 202"/>
                <a:gd name="T8" fmla="*/ 191 w 191"/>
                <a:gd name="T9" fmla="*/ 77 h 202"/>
                <a:gd name="T10" fmla="*/ 191 w 191"/>
                <a:gd name="T11" fmla="*/ 125 h 202"/>
                <a:gd name="T12" fmla="*/ 0 w 191"/>
                <a:gd name="T13" fmla="*/ 202 h 202"/>
                <a:gd name="T14" fmla="*/ 0 w 191"/>
                <a:gd name="T15" fmla="*/ 143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02">
                  <a:moveTo>
                    <a:pt x="0" y="143"/>
                  </a:moveTo>
                  <a:lnTo>
                    <a:pt x="112" y="104"/>
                  </a:lnTo>
                  <a:lnTo>
                    <a:pt x="0" y="59"/>
                  </a:lnTo>
                  <a:lnTo>
                    <a:pt x="0" y="0"/>
                  </a:lnTo>
                  <a:lnTo>
                    <a:pt x="191" y="77"/>
                  </a:lnTo>
                  <a:lnTo>
                    <a:pt x="191" y="125"/>
                  </a:lnTo>
                  <a:lnTo>
                    <a:pt x="0" y="202"/>
                  </a:lnTo>
                  <a:lnTo>
                    <a:pt x="0" y="14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EditPoints="1"/>
            </p:cNvSpPr>
            <p:nvPr userDrawn="1"/>
          </p:nvSpPr>
          <p:spPr bwMode="auto">
            <a:xfrm>
              <a:off x="1720" y="2709"/>
              <a:ext cx="1923" cy="294"/>
            </a:xfrm>
            <a:custGeom>
              <a:avLst/>
              <a:gdLst>
                <a:gd name="T0" fmla="*/ 0 w 653"/>
                <a:gd name="T1" fmla="*/ 76 h 99"/>
                <a:gd name="T2" fmla="*/ 45 w 653"/>
                <a:gd name="T3" fmla="*/ 48 h 99"/>
                <a:gd name="T4" fmla="*/ 2 w 653"/>
                <a:gd name="T5" fmla="*/ 46 h 99"/>
                <a:gd name="T6" fmla="*/ 66 w 653"/>
                <a:gd name="T7" fmla="*/ 98 h 99"/>
                <a:gd name="T8" fmla="*/ 25 w 653"/>
                <a:gd name="T9" fmla="*/ 99 h 99"/>
                <a:gd name="T10" fmla="*/ 37 w 653"/>
                <a:gd name="T11" fmla="*/ 66 h 99"/>
                <a:gd name="T12" fmla="*/ 31 w 653"/>
                <a:gd name="T13" fmla="*/ 85 h 99"/>
                <a:gd name="T14" fmla="*/ 78 w 653"/>
                <a:gd name="T15" fmla="*/ 61 h 99"/>
                <a:gd name="T16" fmla="*/ 147 w 653"/>
                <a:gd name="T17" fmla="*/ 49 h 99"/>
                <a:gd name="T18" fmla="*/ 99 w 653"/>
                <a:gd name="T19" fmla="*/ 59 h 99"/>
                <a:gd name="T20" fmla="*/ 128 w 653"/>
                <a:gd name="T21" fmla="*/ 70 h 99"/>
                <a:gd name="T22" fmla="*/ 192 w 653"/>
                <a:gd name="T23" fmla="*/ 99 h 99"/>
                <a:gd name="T24" fmla="*/ 192 w 653"/>
                <a:gd name="T25" fmla="*/ 21 h 99"/>
                <a:gd name="T26" fmla="*/ 193 w 653"/>
                <a:gd name="T27" fmla="*/ 37 h 99"/>
                <a:gd name="T28" fmla="*/ 193 w 653"/>
                <a:gd name="T29" fmla="*/ 84 h 99"/>
                <a:gd name="T30" fmla="*/ 192 w 653"/>
                <a:gd name="T31" fmla="*/ 99 h 99"/>
                <a:gd name="T32" fmla="*/ 234 w 653"/>
                <a:gd name="T33" fmla="*/ 60 h 99"/>
                <a:gd name="T34" fmla="*/ 305 w 653"/>
                <a:gd name="T35" fmla="*/ 65 h 99"/>
                <a:gd name="T36" fmla="*/ 285 w 653"/>
                <a:gd name="T37" fmla="*/ 74 h 99"/>
                <a:gd name="T38" fmla="*/ 256 w 653"/>
                <a:gd name="T39" fmla="*/ 51 h 99"/>
                <a:gd name="T40" fmla="*/ 256 w 653"/>
                <a:gd name="T41" fmla="*/ 51 h 99"/>
                <a:gd name="T42" fmla="*/ 339 w 653"/>
                <a:gd name="T43" fmla="*/ 34 h 99"/>
                <a:gd name="T44" fmla="*/ 384 w 653"/>
                <a:gd name="T45" fmla="*/ 98 h 99"/>
                <a:gd name="T46" fmla="*/ 352 w 653"/>
                <a:gd name="T47" fmla="*/ 38 h 99"/>
                <a:gd name="T48" fmla="*/ 317 w 653"/>
                <a:gd name="T49" fmla="*/ 98 h 99"/>
                <a:gd name="T50" fmla="*/ 423 w 653"/>
                <a:gd name="T51" fmla="*/ 23 h 99"/>
                <a:gd name="T52" fmla="*/ 423 w 653"/>
                <a:gd name="T53" fmla="*/ 38 h 99"/>
                <a:gd name="T54" fmla="*/ 438 w 653"/>
                <a:gd name="T55" fmla="*/ 81 h 99"/>
                <a:gd name="T56" fmla="*/ 402 w 653"/>
                <a:gd name="T57" fmla="*/ 76 h 99"/>
                <a:gd name="T58" fmla="*/ 393 w 653"/>
                <a:gd name="T59" fmla="*/ 23 h 99"/>
                <a:gd name="T60" fmla="*/ 423 w 653"/>
                <a:gd name="T61" fmla="*/ 0 h 99"/>
                <a:gd name="T62" fmla="*/ 496 w 653"/>
                <a:gd name="T63" fmla="*/ 87 h 99"/>
                <a:gd name="T64" fmla="*/ 451 w 653"/>
                <a:gd name="T65" fmla="*/ 23 h 99"/>
                <a:gd name="T66" fmla="*/ 483 w 653"/>
                <a:gd name="T67" fmla="*/ 83 h 99"/>
                <a:gd name="T68" fmla="*/ 517 w 653"/>
                <a:gd name="T69" fmla="*/ 23 h 99"/>
                <a:gd name="T70" fmla="*/ 553 w 653"/>
                <a:gd name="T71" fmla="*/ 23 h 99"/>
                <a:gd name="T72" fmla="*/ 576 w 653"/>
                <a:gd name="T73" fmla="*/ 42 h 99"/>
                <a:gd name="T74" fmla="*/ 532 w 653"/>
                <a:gd name="T75" fmla="*/ 98 h 99"/>
                <a:gd name="T76" fmla="*/ 582 w 653"/>
                <a:gd name="T77" fmla="*/ 61 h 99"/>
                <a:gd name="T78" fmla="*/ 653 w 653"/>
                <a:gd name="T79" fmla="*/ 56 h 99"/>
                <a:gd name="T80" fmla="*/ 619 w 653"/>
                <a:gd name="T81" fmla="*/ 84 h 99"/>
                <a:gd name="T82" fmla="*/ 619 w 653"/>
                <a:gd name="T83" fmla="*/ 99 h 99"/>
                <a:gd name="T84" fmla="*/ 618 w 653"/>
                <a:gd name="T85"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99">
                  <a:moveTo>
                    <a:pt x="25" y="99"/>
                  </a:moveTo>
                  <a:cubicBezTo>
                    <a:pt x="11" y="99"/>
                    <a:pt x="0" y="93"/>
                    <a:pt x="0" y="77"/>
                  </a:cubicBezTo>
                  <a:cubicBezTo>
                    <a:pt x="0" y="76"/>
                    <a:pt x="0" y="76"/>
                    <a:pt x="0" y="76"/>
                  </a:cubicBezTo>
                  <a:cubicBezTo>
                    <a:pt x="0" y="58"/>
                    <a:pt x="16" y="52"/>
                    <a:pt x="36" y="52"/>
                  </a:cubicBezTo>
                  <a:cubicBezTo>
                    <a:pt x="45" y="52"/>
                    <a:pt x="45" y="52"/>
                    <a:pt x="45" y="52"/>
                  </a:cubicBezTo>
                  <a:cubicBezTo>
                    <a:pt x="45" y="48"/>
                    <a:pt x="45" y="48"/>
                    <a:pt x="45" y="48"/>
                  </a:cubicBezTo>
                  <a:cubicBezTo>
                    <a:pt x="45" y="41"/>
                    <a:pt x="42" y="36"/>
                    <a:pt x="34" y="36"/>
                  </a:cubicBezTo>
                  <a:cubicBezTo>
                    <a:pt x="27" y="36"/>
                    <a:pt x="23" y="40"/>
                    <a:pt x="22" y="46"/>
                  </a:cubicBezTo>
                  <a:cubicBezTo>
                    <a:pt x="2" y="46"/>
                    <a:pt x="2" y="46"/>
                    <a:pt x="2" y="46"/>
                  </a:cubicBezTo>
                  <a:cubicBezTo>
                    <a:pt x="4" y="29"/>
                    <a:pt x="17" y="21"/>
                    <a:pt x="35" y="21"/>
                  </a:cubicBezTo>
                  <a:cubicBezTo>
                    <a:pt x="53" y="21"/>
                    <a:pt x="66" y="29"/>
                    <a:pt x="66" y="47"/>
                  </a:cubicBezTo>
                  <a:cubicBezTo>
                    <a:pt x="66" y="98"/>
                    <a:pt x="66" y="98"/>
                    <a:pt x="66" y="98"/>
                  </a:cubicBezTo>
                  <a:cubicBezTo>
                    <a:pt x="45" y="98"/>
                    <a:pt x="45" y="98"/>
                    <a:pt x="45" y="98"/>
                  </a:cubicBezTo>
                  <a:cubicBezTo>
                    <a:pt x="45" y="89"/>
                    <a:pt x="45" y="89"/>
                    <a:pt x="45" y="89"/>
                  </a:cubicBezTo>
                  <a:cubicBezTo>
                    <a:pt x="42" y="95"/>
                    <a:pt x="35" y="99"/>
                    <a:pt x="25" y="99"/>
                  </a:cubicBezTo>
                  <a:close/>
                  <a:moveTo>
                    <a:pt x="45" y="73"/>
                  </a:moveTo>
                  <a:cubicBezTo>
                    <a:pt x="45" y="66"/>
                    <a:pt x="45" y="66"/>
                    <a:pt x="45" y="66"/>
                  </a:cubicBezTo>
                  <a:cubicBezTo>
                    <a:pt x="37" y="66"/>
                    <a:pt x="37" y="66"/>
                    <a:pt x="37" y="66"/>
                  </a:cubicBezTo>
                  <a:cubicBezTo>
                    <a:pt x="26" y="66"/>
                    <a:pt x="21" y="68"/>
                    <a:pt x="21" y="75"/>
                  </a:cubicBezTo>
                  <a:cubicBezTo>
                    <a:pt x="21" y="76"/>
                    <a:pt x="21" y="76"/>
                    <a:pt x="21" y="76"/>
                  </a:cubicBezTo>
                  <a:cubicBezTo>
                    <a:pt x="21" y="81"/>
                    <a:pt x="24" y="85"/>
                    <a:pt x="31" y="85"/>
                  </a:cubicBezTo>
                  <a:cubicBezTo>
                    <a:pt x="38" y="85"/>
                    <a:pt x="45" y="81"/>
                    <a:pt x="45" y="73"/>
                  </a:cubicBezTo>
                  <a:close/>
                  <a:moveTo>
                    <a:pt x="114" y="99"/>
                  </a:moveTo>
                  <a:cubicBezTo>
                    <a:pt x="93" y="99"/>
                    <a:pt x="78" y="86"/>
                    <a:pt x="78" y="61"/>
                  </a:cubicBezTo>
                  <a:cubicBezTo>
                    <a:pt x="78" y="60"/>
                    <a:pt x="78" y="60"/>
                    <a:pt x="78" y="60"/>
                  </a:cubicBezTo>
                  <a:cubicBezTo>
                    <a:pt x="78" y="35"/>
                    <a:pt x="94" y="21"/>
                    <a:pt x="114" y="21"/>
                  </a:cubicBezTo>
                  <a:cubicBezTo>
                    <a:pt x="131" y="21"/>
                    <a:pt x="145" y="30"/>
                    <a:pt x="147" y="49"/>
                  </a:cubicBezTo>
                  <a:cubicBezTo>
                    <a:pt x="127" y="49"/>
                    <a:pt x="127" y="49"/>
                    <a:pt x="127" y="49"/>
                  </a:cubicBezTo>
                  <a:cubicBezTo>
                    <a:pt x="125" y="42"/>
                    <a:pt x="122" y="37"/>
                    <a:pt x="114" y="37"/>
                  </a:cubicBezTo>
                  <a:cubicBezTo>
                    <a:pt x="105" y="37"/>
                    <a:pt x="99" y="44"/>
                    <a:pt x="99" y="59"/>
                  </a:cubicBezTo>
                  <a:cubicBezTo>
                    <a:pt x="99" y="61"/>
                    <a:pt x="99" y="61"/>
                    <a:pt x="99" y="61"/>
                  </a:cubicBezTo>
                  <a:cubicBezTo>
                    <a:pt x="99" y="77"/>
                    <a:pt x="105" y="84"/>
                    <a:pt x="114" y="84"/>
                  </a:cubicBezTo>
                  <a:cubicBezTo>
                    <a:pt x="122" y="84"/>
                    <a:pt x="127" y="78"/>
                    <a:pt x="128" y="70"/>
                  </a:cubicBezTo>
                  <a:cubicBezTo>
                    <a:pt x="147" y="70"/>
                    <a:pt x="147" y="70"/>
                    <a:pt x="147" y="70"/>
                  </a:cubicBezTo>
                  <a:cubicBezTo>
                    <a:pt x="146" y="87"/>
                    <a:pt x="134" y="99"/>
                    <a:pt x="114" y="99"/>
                  </a:cubicBezTo>
                  <a:close/>
                  <a:moveTo>
                    <a:pt x="192" y="99"/>
                  </a:moveTo>
                  <a:cubicBezTo>
                    <a:pt x="171" y="99"/>
                    <a:pt x="156" y="86"/>
                    <a:pt x="156" y="61"/>
                  </a:cubicBezTo>
                  <a:cubicBezTo>
                    <a:pt x="156" y="60"/>
                    <a:pt x="156" y="60"/>
                    <a:pt x="156" y="60"/>
                  </a:cubicBezTo>
                  <a:cubicBezTo>
                    <a:pt x="156" y="35"/>
                    <a:pt x="172" y="21"/>
                    <a:pt x="192" y="21"/>
                  </a:cubicBezTo>
                  <a:cubicBezTo>
                    <a:pt x="209" y="21"/>
                    <a:pt x="223" y="30"/>
                    <a:pt x="225" y="49"/>
                  </a:cubicBezTo>
                  <a:cubicBezTo>
                    <a:pt x="205" y="49"/>
                    <a:pt x="205" y="49"/>
                    <a:pt x="205" y="49"/>
                  </a:cubicBezTo>
                  <a:cubicBezTo>
                    <a:pt x="204" y="42"/>
                    <a:pt x="200" y="37"/>
                    <a:pt x="193" y="37"/>
                  </a:cubicBezTo>
                  <a:cubicBezTo>
                    <a:pt x="184" y="37"/>
                    <a:pt x="177" y="44"/>
                    <a:pt x="177" y="59"/>
                  </a:cubicBezTo>
                  <a:cubicBezTo>
                    <a:pt x="177" y="61"/>
                    <a:pt x="177" y="61"/>
                    <a:pt x="177" y="61"/>
                  </a:cubicBezTo>
                  <a:cubicBezTo>
                    <a:pt x="177" y="77"/>
                    <a:pt x="183" y="84"/>
                    <a:pt x="193" y="84"/>
                  </a:cubicBezTo>
                  <a:cubicBezTo>
                    <a:pt x="200" y="84"/>
                    <a:pt x="205" y="78"/>
                    <a:pt x="206" y="70"/>
                  </a:cubicBezTo>
                  <a:cubicBezTo>
                    <a:pt x="225" y="70"/>
                    <a:pt x="225" y="70"/>
                    <a:pt x="225" y="70"/>
                  </a:cubicBezTo>
                  <a:cubicBezTo>
                    <a:pt x="224" y="87"/>
                    <a:pt x="212" y="99"/>
                    <a:pt x="192" y="99"/>
                  </a:cubicBezTo>
                  <a:close/>
                  <a:moveTo>
                    <a:pt x="271" y="99"/>
                  </a:moveTo>
                  <a:cubicBezTo>
                    <a:pt x="249" y="99"/>
                    <a:pt x="234" y="86"/>
                    <a:pt x="234" y="61"/>
                  </a:cubicBezTo>
                  <a:cubicBezTo>
                    <a:pt x="234" y="60"/>
                    <a:pt x="234" y="60"/>
                    <a:pt x="234" y="60"/>
                  </a:cubicBezTo>
                  <a:cubicBezTo>
                    <a:pt x="234" y="35"/>
                    <a:pt x="250" y="21"/>
                    <a:pt x="270" y="21"/>
                  </a:cubicBezTo>
                  <a:cubicBezTo>
                    <a:pt x="289" y="21"/>
                    <a:pt x="305" y="31"/>
                    <a:pt x="305" y="56"/>
                  </a:cubicBezTo>
                  <a:cubicBezTo>
                    <a:pt x="305" y="65"/>
                    <a:pt x="305" y="65"/>
                    <a:pt x="305" y="65"/>
                  </a:cubicBezTo>
                  <a:cubicBezTo>
                    <a:pt x="256" y="65"/>
                    <a:pt x="256" y="65"/>
                    <a:pt x="256" y="65"/>
                  </a:cubicBezTo>
                  <a:cubicBezTo>
                    <a:pt x="256" y="79"/>
                    <a:pt x="262" y="84"/>
                    <a:pt x="271" y="84"/>
                  </a:cubicBezTo>
                  <a:cubicBezTo>
                    <a:pt x="279" y="84"/>
                    <a:pt x="284" y="80"/>
                    <a:pt x="285" y="74"/>
                  </a:cubicBezTo>
                  <a:cubicBezTo>
                    <a:pt x="305" y="74"/>
                    <a:pt x="305" y="74"/>
                    <a:pt x="305" y="74"/>
                  </a:cubicBezTo>
                  <a:cubicBezTo>
                    <a:pt x="302" y="89"/>
                    <a:pt x="291" y="99"/>
                    <a:pt x="271" y="99"/>
                  </a:cubicBezTo>
                  <a:close/>
                  <a:moveTo>
                    <a:pt x="256" y="51"/>
                  </a:moveTo>
                  <a:cubicBezTo>
                    <a:pt x="284" y="51"/>
                    <a:pt x="284" y="51"/>
                    <a:pt x="284" y="51"/>
                  </a:cubicBezTo>
                  <a:cubicBezTo>
                    <a:pt x="284" y="40"/>
                    <a:pt x="279" y="36"/>
                    <a:pt x="270" y="36"/>
                  </a:cubicBezTo>
                  <a:cubicBezTo>
                    <a:pt x="264" y="36"/>
                    <a:pt x="258" y="39"/>
                    <a:pt x="256" y="51"/>
                  </a:cubicBezTo>
                  <a:close/>
                  <a:moveTo>
                    <a:pt x="317" y="23"/>
                  </a:moveTo>
                  <a:cubicBezTo>
                    <a:pt x="339" y="23"/>
                    <a:pt x="339" y="23"/>
                    <a:pt x="339" y="23"/>
                  </a:cubicBezTo>
                  <a:cubicBezTo>
                    <a:pt x="339" y="34"/>
                    <a:pt x="339" y="34"/>
                    <a:pt x="339" y="34"/>
                  </a:cubicBezTo>
                  <a:cubicBezTo>
                    <a:pt x="342" y="27"/>
                    <a:pt x="350" y="21"/>
                    <a:pt x="361" y="21"/>
                  </a:cubicBezTo>
                  <a:cubicBezTo>
                    <a:pt x="375" y="21"/>
                    <a:pt x="384" y="29"/>
                    <a:pt x="384" y="47"/>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9" y="42"/>
                    <a:pt x="339" y="52"/>
                  </a:cubicBezTo>
                  <a:cubicBezTo>
                    <a:pt x="339" y="98"/>
                    <a:pt x="339" y="98"/>
                    <a:pt x="339"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8"/>
                    <a:pt x="438" y="38"/>
                    <a:pt x="438" y="38"/>
                  </a:cubicBezTo>
                  <a:cubicBezTo>
                    <a:pt x="423" y="38"/>
                    <a:pt x="423" y="38"/>
                    <a:pt x="423" y="38"/>
                  </a:cubicBezTo>
                  <a:cubicBezTo>
                    <a:pt x="423" y="74"/>
                    <a:pt x="423" y="74"/>
                    <a:pt x="423" y="74"/>
                  </a:cubicBezTo>
                  <a:cubicBezTo>
                    <a:pt x="423" y="80"/>
                    <a:pt x="426" y="82"/>
                    <a:pt x="431" y="82"/>
                  </a:cubicBezTo>
                  <a:cubicBezTo>
                    <a:pt x="434" y="82"/>
                    <a:pt x="436" y="82"/>
                    <a:pt x="438" y="81"/>
                  </a:cubicBezTo>
                  <a:cubicBezTo>
                    <a:pt x="438" y="97"/>
                    <a:pt x="438" y="97"/>
                    <a:pt x="438" y="97"/>
                  </a:cubicBezTo>
                  <a:cubicBezTo>
                    <a:pt x="436" y="98"/>
                    <a:pt x="432" y="99"/>
                    <a:pt x="426" y="99"/>
                  </a:cubicBezTo>
                  <a:cubicBezTo>
                    <a:pt x="410" y="99"/>
                    <a:pt x="402" y="91"/>
                    <a:pt x="402" y="76"/>
                  </a:cubicBezTo>
                  <a:cubicBezTo>
                    <a:pt x="402" y="38"/>
                    <a:pt x="402" y="38"/>
                    <a:pt x="402" y="38"/>
                  </a:cubicBezTo>
                  <a:cubicBezTo>
                    <a:pt x="393" y="38"/>
                    <a:pt x="393" y="38"/>
                    <a:pt x="393" y="38"/>
                  </a:cubicBezTo>
                  <a:cubicBezTo>
                    <a:pt x="393" y="23"/>
                    <a:pt x="393" y="23"/>
                    <a:pt x="393" y="23"/>
                  </a:cubicBezTo>
                  <a:cubicBezTo>
                    <a:pt x="402" y="23"/>
                    <a:pt x="402" y="23"/>
                    <a:pt x="402" y="23"/>
                  </a:cubicBezTo>
                  <a:cubicBezTo>
                    <a:pt x="402" y="8"/>
                    <a:pt x="402" y="8"/>
                    <a:pt x="402" y="8"/>
                  </a:cubicBezTo>
                  <a:lnTo>
                    <a:pt x="423" y="0"/>
                  </a:lnTo>
                  <a:close/>
                  <a:moveTo>
                    <a:pt x="517" y="98"/>
                  </a:moveTo>
                  <a:cubicBezTo>
                    <a:pt x="496" y="98"/>
                    <a:pt x="496" y="98"/>
                    <a:pt x="496" y="98"/>
                  </a:cubicBezTo>
                  <a:cubicBezTo>
                    <a:pt x="496" y="87"/>
                    <a:pt x="496" y="87"/>
                    <a:pt x="496" y="87"/>
                  </a:cubicBezTo>
                  <a:cubicBezTo>
                    <a:pt x="492" y="94"/>
                    <a:pt x="485" y="99"/>
                    <a:pt x="474" y="99"/>
                  </a:cubicBezTo>
                  <a:cubicBezTo>
                    <a:pt x="460" y="99"/>
                    <a:pt x="451" y="91"/>
                    <a:pt x="451" y="74"/>
                  </a:cubicBezTo>
                  <a:cubicBezTo>
                    <a:pt x="451" y="23"/>
                    <a:pt x="451" y="23"/>
                    <a:pt x="451" y="23"/>
                  </a:cubicBezTo>
                  <a:cubicBezTo>
                    <a:pt x="472" y="23"/>
                    <a:pt x="472" y="23"/>
                    <a:pt x="472" y="23"/>
                  </a:cubicBezTo>
                  <a:cubicBezTo>
                    <a:pt x="472" y="70"/>
                    <a:pt x="472" y="70"/>
                    <a:pt x="472" y="70"/>
                  </a:cubicBezTo>
                  <a:cubicBezTo>
                    <a:pt x="472" y="79"/>
                    <a:pt x="475" y="83"/>
                    <a:pt x="483" y="83"/>
                  </a:cubicBezTo>
                  <a:cubicBezTo>
                    <a:pt x="490" y="83"/>
                    <a:pt x="496" y="78"/>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6"/>
                    <a:pt x="553" y="36"/>
                    <a:pt x="553" y="36"/>
                  </a:cubicBezTo>
                  <a:cubicBezTo>
                    <a:pt x="558" y="26"/>
                    <a:pt x="565" y="22"/>
                    <a:pt x="576" y="22"/>
                  </a:cubicBezTo>
                  <a:cubicBezTo>
                    <a:pt x="576" y="42"/>
                    <a:pt x="576" y="42"/>
                    <a:pt x="576" y="42"/>
                  </a:cubicBezTo>
                  <a:cubicBezTo>
                    <a:pt x="562" y="42"/>
                    <a:pt x="553" y="47"/>
                    <a:pt x="553" y="59"/>
                  </a:cubicBezTo>
                  <a:cubicBezTo>
                    <a:pt x="553" y="98"/>
                    <a:pt x="553" y="98"/>
                    <a:pt x="553" y="98"/>
                  </a:cubicBezTo>
                  <a:cubicBezTo>
                    <a:pt x="532" y="98"/>
                    <a:pt x="532" y="98"/>
                    <a:pt x="532" y="98"/>
                  </a:cubicBezTo>
                  <a:lnTo>
                    <a:pt x="532" y="23"/>
                  </a:lnTo>
                  <a:close/>
                  <a:moveTo>
                    <a:pt x="619" y="99"/>
                  </a:moveTo>
                  <a:cubicBezTo>
                    <a:pt x="597" y="99"/>
                    <a:pt x="582" y="86"/>
                    <a:pt x="582" y="61"/>
                  </a:cubicBezTo>
                  <a:cubicBezTo>
                    <a:pt x="582" y="60"/>
                    <a:pt x="582" y="60"/>
                    <a:pt x="582" y="60"/>
                  </a:cubicBezTo>
                  <a:cubicBezTo>
                    <a:pt x="582" y="35"/>
                    <a:pt x="598" y="21"/>
                    <a:pt x="618" y="21"/>
                  </a:cubicBezTo>
                  <a:cubicBezTo>
                    <a:pt x="637" y="21"/>
                    <a:pt x="653" y="31"/>
                    <a:pt x="653" y="56"/>
                  </a:cubicBezTo>
                  <a:cubicBezTo>
                    <a:pt x="653" y="65"/>
                    <a:pt x="653" y="65"/>
                    <a:pt x="653" y="65"/>
                  </a:cubicBezTo>
                  <a:cubicBezTo>
                    <a:pt x="604" y="65"/>
                    <a:pt x="604" y="65"/>
                    <a:pt x="604" y="65"/>
                  </a:cubicBezTo>
                  <a:cubicBezTo>
                    <a:pt x="605" y="79"/>
                    <a:pt x="610" y="84"/>
                    <a:pt x="619" y="84"/>
                  </a:cubicBezTo>
                  <a:cubicBezTo>
                    <a:pt x="628" y="84"/>
                    <a:pt x="632" y="80"/>
                    <a:pt x="633" y="74"/>
                  </a:cubicBezTo>
                  <a:cubicBezTo>
                    <a:pt x="653" y="74"/>
                    <a:pt x="653" y="74"/>
                    <a:pt x="653" y="74"/>
                  </a:cubicBezTo>
                  <a:cubicBezTo>
                    <a:pt x="650" y="89"/>
                    <a:pt x="639" y="99"/>
                    <a:pt x="619" y="99"/>
                  </a:cubicBezTo>
                  <a:close/>
                  <a:moveTo>
                    <a:pt x="604" y="51"/>
                  </a:moveTo>
                  <a:cubicBezTo>
                    <a:pt x="632" y="51"/>
                    <a:pt x="632" y="51"/>
                    <a:pt x="632" y="51"/>
                  </a:cubicBezTo>
                  <a:cubicBezTo>
                    <a:pt x="632" y="40"/>
                    <a:pt x="627" y="36"/>
                    <a:pt x="618" y="36"/>
                  </a:cubicBezTo>
                  <a:cubicBezTo>
                    <a:pt x="612" y="36"/>
                    <a:pt x="606" y="39"/>
                    <a:pt x="604"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3"/>
          <p:cNvSpPr txBox="1"/>
          <p:nvPr userDrawn="1"/>
        </p:nvSpPr>
        <p:spPr>
          <a:xfrm>
            <a:off x="4102872" y="6598424"/>
            <a:ext cx="3986256" cy="138499"/>
          </a:xfrm>
          <a:prstGeom prst="rect">
            <a:avLst/>
          </a:prstGeom>
        </p:spPr>
        <p:txBody>
          <a:bodyPr vert="horz" wrap="square" lIns="0" tIns="0" rIns="0" bIns="0" rtlCol="0">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algn="ctr" defTabSz="1087106" rtl="0" eaLnBrk="1" latinLnBrk="0" hangingPunct="1"/>
            <a:r>
              <a:rPr lang="en-US" sz="900" b="0" i="0" kern="1200" dirty="0">
                <a:solidFill>
                  <a:schemeClr val="tx2"/>
                </a:solidFill>
                <a:latin typeface="+mn-lt"/>
                <a:ea typeface="+mn-ea"/>
                <a:cs typeface="+mn-cs"/>
              </a:rPr>
              <a:t>Copyright © 2020 Accenture  All rights reserved.</a:t>
            </a:r>
            <a:endParaRPr lang="en-AU" sz="900" b="0" i="0" kern="1200" dirty="0">
              <a:solidFill>
                <a:schemeClr val="tx2"/>
              </a:solidFill>
              <a:latin typeface="+mn-lt"/>
              <a:ea typeface="+mn-ea"/>
              <a:cs typeface="+mn-cs"/>
            </a:endParaRPr>
          </a:p>
        </p:txBody>
      </p:sp>
      <p:sp>
        <p:nvSpPr>
          <p:cNvPr id="10" name="TextBox 9"/>
          <p:cNvSpPr txBox="1"/>
          <p:nvPr userDrawn="1"/>
        </p:nvSpPr>
        <p:spPr>
          <a:xfrm>
            <a:off x="10922001" y="6572186"/>
            <a:ext cx="914400" cy="192287"/>
          </a:xfrm>
          <a:prstGeom prst="rect">
            <a:avLst/>
          </a:prstGeom>
        </p:spPr>
        <p:txBody>
          <a:bodyPr vert="horz" wrap="none" lIns="0" tIns="0" rIns="0" bIns="0" rtlCol="0" anchor="ctr">
            <a:noAutofit/>
          </a:bodyPr>
          <a:lstStyle/>
          <a:p>
            <a:pPr algn="r"/>
            <a:fld id="{0D558541-60C9-42A2-8392-FF12533A6B7A}" type="slidenum">
              <a:rPr lang="en-US" sz="1000" smtClean="0">
                <a:solidFill>
                  <a:schemeClr val="tx2"/>
                </a:solidFill>
              </a:rPr>
              <a:pPr algn="r"/>
              <a:t>‹#›</a:t>
            </a:fld>
            <a:endParaRPr lang="en-US" sz="1000" dirty="0">
              <a:solidFill>
                <a:schemeClr val="tx2"/>
              </a:solidFill>
            </a:endParaRPr>
          </a:p>
        </p:txBody>
      </p:sp>
      <p:cxnSp>
        <p:nvCxnSpPr>
          <p:cNvPr id="5" name="Straight Connector 4"/>
          <p:cNvCxnSpPr/>
          <p:nvPr userDrawn="1"/>
        </p:nvCxnSpPr>
        <p:spPr>
          <a:xfrm flipV="1">
            <a:off x="0" y="1041400"/>
            <a:ext cx="1216152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623216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48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561057162"/>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6298199"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dirty="0">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8" name="Rectangle 7">
            <a:extLst>
              <a:ext uri="{FF2B5EF4-FFF2-40B4-BE49-F238E27FC236}">
                <a16:creationId xmlns:a16="http://schemas.microsoft.com/office/drawing/2014/main" id="{2F049676-DED9-46DE-B73D-2D973729CA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9327760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Module </a:t>
            </a:r>
            <a:r>
              <a:rPr lang="en-US" sz="3600" b="0" kern="1200" cap="all" baseline="0" dirty="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dirty="0">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6604721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Module </a:t>
            </a:r>
            <a:r>
              <a:rPr lang="en-US" sz="3600" b="0" kern="1200" cap="all" baseline="0" dirty="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dirty="0">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345248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39265"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dirty="0">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9" name="Rectangle 8">
            <a:extLst>
              <a:ext uri="{FF2B5EF4-FFF2-40B4-BE49-F238E27FC236}">
                <a16:creationId xmlns:a16="http://schemas.microsoft.com/office/drawing/2014/main" id="{1BE764B1-A4D0-4710-8E22-5645507600F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53659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descr="Background image placeholder">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0" name="GTS_WH">
            <a:extLst>
              <a:ext uri="{FF2B5EF4-FFF2-40B4-BE49-F238E27FC236}">
                <a16:creationId xmlns:a16="http://schemas.microsoft.com/office/drawing/2014/main" id="{659D61A8-47A5-47C2-A85A-BCCCBE83C91F}"/>
              </a:ext>
              <a:ext uri="{C183D7F6-B498-43B3-948B-1728B52AA6E4}">
                <adec:decorative xmlns:adec="http://schemas.microsoft.com/office/drawing/2017/decorative" val="1"/>
              </a:ext>
            </a:extLst>
          </p:cNvPr>
          <p:cNvSpPr>
            <a:spLocks noChangeAspect="1"/>
          </p:cNvSpPr>
          <p:nvPr/>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289802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0"/>
            <a:r>
              <a:rPr lang="en-US"/>
              <a:t>Click to edit Master text styles</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19691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Ground </a:t>
            </a:r>
            <a:r>
              <a:rPr lang="en-US" sz="3600" b="0" kern="1200" cap="all" baseline="0" dirty="0">
                <a:solidFill>
                  <a:srgbClr val="A700E6"/>
                </a:solidFill>
                <a:latin typeface="+mj-lt"/>
                <a:ea typeface="+mj-ea"/>
                <a:cs typeface="+mj-cs"/>
              </a:rPr>
              <a:t>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dirty="0">
                <a:solidFill>
                  <a:schemeClr val="tx1"/>
                </a:solidFill>
              </a:rPr>
              <a:t>For a successful class, please:</a:t>
            </a:r>
          </a:p>
        </p:txBody>
      </p:sp>
      <p:sp>
        <p:nvSpPr>
          <p:cNvPr id="9" name="Rectangle 8">
            <a:extLst>
              <a:ext uri="{FF2B5EF4-FFF2-40B4-BE49-F238E27FC236}">
                <a16:creationId xmlns:a16="http://schemas.microsoft.com/office/drawing/2014/main" id="{B291B16C-0FEA-4DCB-8E69-328B4CDC3DA9}"/>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078758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8" name="Content Placeholder 11">
            <a:extLst>
              <a:ext uri="{FF2B5EF4-FFF2-40B4-BE49-F238E27FC236}">
                <a16:creationId xmlns:a16="http://schemas.microsoft.com/office/drawing/2014/main" id="{E7C258CA-0456-45F5-9CA6-5795AA6DC536}"/>
              </a:ext>
            </a:extLst>
          </p:cNvPr>
          <p:cNvSpPr>
            <a:spLocks noGrp="1"/>
          </p:cNvSpPr>
          <p:nvPr>
            <p:ph sz="quarter" idx="15" hasCustomPrompt="1"/>
          </p:nvPr>
        </p:nvSpPr>
        <p:spPr>
          <a:xfrm>
            <a:off x="380116" y="1065244"/>
            <a:ext cx="11430883" cy="5402423"/>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54361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Agenda</a:t>
            </a:r>
          </a:p>
        </p:txBody>
      </p:sp>
      <p:sp>
        <p:nvSpPr>
          <p:cNvPr id="6" name="Rectangle 5">
            <a:extLst>
              <a:ext uri="{FF2B5EF4-FFF2-40B4-BE49-F238E27FC236}">
                <a16:creationId xmlns:a16="http://schemas.microsoft.com/office/drawing/2014/main" id="{5FBF06CF-75DD-4A1B-9B01-BDF739C89EF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3140485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3904915" cy="458652"/>
          </a:xfrm>
          <a:prstGeom prst="rect">
            <a:avLst/>
          </a:prstGeom>
          <a:noFill/>
        </p:spPr>
        <p:txBody>
          <a:bodyPr wrap="none" lIns="0" tIns="0" rIns="0" bIns="45720" rtlCol="0">
            <a:spAutoFit/>
          </a:bodyPr>
          <a:lstStyle>
            <a:defPPr>
              <a:defRPr lang="en-US"/>
            </a:defPPr>
            <a:lvl1pPr marL="82296" indent="0" defTabSz="914377">
              <a:lnSpc>
                <a:spcPct val="70000"/>
              </a:lnSpc>
              <a:spcBef>
                <a:spcPct val="0"/>
              </a:spcBef>
              <a:buNone/>
              <a:defRPr sz="3600" b="0" cap="all" baseline="0">
                <a:latin typeface="+mj-lt"/>
                <a:ea typeface="+mj-ea"/>
                <a:cs typeface="+mj-cs"/>
              </a:defRPr>
            </a:lvl1pPr>
          </a:lstStyle>
          <a:p>
            <a:pPr lvl="0"/>
            <a:r>
              <a:rPr lang="en-US" dirty="0">
                <a:solidFill>
                  <a:schemeClr val="accent1"/>
                </a:solidFill>
              </a:rPr>
              <a:t>Session Plan</a:t>
            </a:r>
          </a:p>
        </p:txBody>
      </p:sp>
      <p:sp>
        <p:nvSpPr>
          <p:cNvPr id="3" name="Table Placeholder 2">
            <a:extLst>
              <a:ext uri="{FF2B5EF4-FFF2-40B4-BE49-F238E27FC236}">
                <a16:creationId xmlns:a16="http://schemas.microsoft.com/office/drawing/2014/main" id="{A855C29B-7F59-4882-B36E-314A66075955}"/>
              </a:ext>
            </a:extLst>
          </p:cNvPr>
          <p:cNvSpPr>
            <a:spLocks noGrp="1"/>
          </p:cNvSpPr>
          <p:nvPr>
            <p:ph type="tbl" sz="quarter" idx="10"/>
          </p:nvPr>
        </p:nvSpPr>
        <p:spPr>
          <a:xfrm>
            <a:off x="531780" y="1389937"/>
            <a:ext cx="5383828" cy="4432300"/>
          </a:xfrm>
          <a:prstGeom prst="rect">
            <a:avLst/>
          </a:prstGeom>
        </p:spPr>
        <p:txBody>
          <a:bodyPr/>
          <a:lstStyle/>
          <a:p>
            <a:r>
              <a:rPr lang="en-US"/>
              <a:t>Click icon to add table</a:t>
            </a:r>
            <a:endParaRPr lang="en-US" dirty="0"/>
          </a:p>
        </p:txBody>
      </p:sp>
      <p:sp>
        <p:nvSpPr>
          <p:cNvPr id="8" name="Table Placeholder 2">
            <a:extLst>
              <a:ext uri="{FF2B5EF4-FFF2-40B4-BE49-F238E27FC236}">
                <a16:creationId xmlns:a16="http://schemas.microsoft.com/office/drawing/2014/main" id="{E1405860-43FA-47D0-8EAD-3A6B6AA6B145}"/>
              </a:ext>
            </a:extLst>
          </p:cNvPr>
          <p:cNvSpPr>
            <a:spLocks noGrp="1"/>
          </p:cNvSpPr>
          <p:nvPr>
            <p:ph type="tbl" sz="quarter" idx="11"/>
          </p:nvPr>
        </p:nvSpPr>
        <p:spPr>
          <a:xfrm>
            <a:off x="6127102" y="1389937"/>
            <a:ext cx="5383828" cy="4432300"/>
          </a:xfrm>
          <a:prstGeom prst="rect">
            <a:avLst/>
          </a:prstGeom>
        </p:spPr>
        <p:txBody>
          <a:bodyPr/>
          <a:lstStyle/>
          <a:p>
            <a:r>
              <a:rPr lang="en-US"/>
              <a:t>Click icon to add table</a:t>
            </a:r>
            <a:endParaRPr lang="en-US" dirty="0"/>
          </a:p>
        </p:txBody>
      </p:sp>
      <p:sp>
        <p:nvSpPr>
          <p:cNvPr id="6" name="Rectangle 5">
            <a:extLst>
              <a:ext uri="{FF2B5EF4-FFF2-40B4-BE49-F238E27FC236}">
                <a16:creationId xmlns:a16="http://schemas.microsoft.com/office/drawing/2014/main" id="{B137081F-CF4E-4842-8B34-CC22D03DBB7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3540191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8" name="Rectangle 17">
            <a:extLst>
              <a:ext uri="{FF2B5EF4-FFF2-40B4-BE49-F238E27FC236}">
                <a16:creationId xmlns:a16="http://schemas.microsoft.com/office/drawing/2014/main" id="{E26351D2-B287-443D-95CC-5DBE83EA915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3480769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DB13008-3D2A-4B84-BD4A-D4077C13C657}"/>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29" name="Slide Number Placeholder 9">
            <a:extLst>
              <a:ext uri="{FF2B5EF4-FFF2-40B4-BE49-F238E27FC236}">
                <a16:creationId xmlns:a16="http://schemas.microsoft.com/office/drawing/2014/main" id="{326B09D9-9119-4F39-B99B-29BAA42108E1}"/>
              </a:ext>
            </a:extLst>
          </p:cNvPr>
          <p:cNvSpPr>
            <a:spLocks noGrp="1"/>
          </p:cNvSpPr>
          <p:nvPr>
            <p:ph type="sldNum" sz="quarter" idx="17"/>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a:t>
            </a:fld>
            <a:endParaRPr lang="en-US" dirty="0"/>
          </a:p>
        </p:txBody>
      </p:sp>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dirty="0"/>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dirty="0"/>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dirty="0"/>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dirty="0"/>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24" name="Rectangle 23">
            <a:extLst>
              <a:ext uri="{FF2B5EF4-FFF2-40B4-BE49-F238E27FC236}">
                <a16:creationId xmlns:a16="http://schemas.microsoft.com/office/drawing/2014/main" id="{36EFB099-9416-4CC5-93A4-453143F811B5}"/>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43685701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513397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Overview</a:t>
            </a:r>
          </a:p>
        </p:txBody>
      </p:sp>
      <p:sp>
        <p:nvSpPr>
          <p:cNvPr id="7" name="Rectangle 6">
            <a:extLst>
              <a:ext uri="{FF2B5EF4-FFF2-40B4-BE49-F238E27FC236}">
                <a16:creationId xmlns:a16="http://schemas.microsoft.com/office/drawing/2014/main" id="{C2F80F6A-A93E-4C57-B99C-15A3DB10BD9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3988818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965812"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Topic </a:t>
            </a:r>
            <a:r>
              <a:rPr lang="en-US" sz="3600" b="0" kern="1200" cap="all" baseline="0" dirty="0">
                <a:solidFill>
                  <a:srgbClr val="A700E6"/>
                </a:solidFill>
                <a:latin typeface="+mj-lt"/>
                <a:ea typeface="+mj-ea"/>
                <a:cs typeface="+mj-cs"/>
              </a:rPr>
              <a:t>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r>
              <a:rPr lang="en-US"/>
              <a:t>Click icon to add table</a:t>
            </a:r>
            <a:endParaRPr lang="en-US" dirty="0"/>
          </a:p>
        </p:txBody>
      </p:sp>
      <p:sp>
        <p:nvSpPr>
          <p:cNvPr id="6" name="Rectangle 5">
            <a:extLst>
              <a:ext uri="{FF2B5EF4-FFF2-40B4-BE49-F238E27FC236}">
                <a16:creationId xmlns:a16="http://schemas.microsoft.com/office/drawing/2014/main" id="{2673E71B-8E8B-418C-8C9D-CAADAE88F27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2228976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5" name="Rectangle 4">
            <a:extLst>
              <a:ext uri="{FF2B5EF4-FFF2-40B4-BE49-F238E27FC236}">
                <a16:creationId xmlns:a16="http://schemas.microsoft.com/office/drawing/2014/main" id="{EF6E3B53-4A09-42A8-A4D5-D2EAE01B6875}"/>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3987719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294562A4-B942-4166-AC75-3BA6998DDDB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9913107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8" name="Rectangle 7">
            <a:extLst>
              <a:ext uri="{FF2B5EF4-FFF2-40B4-BE49-F238E27FC236}">
                <a16:creationId xmlns:a16="http://schemas.microsoft.com/office/drawing/2014/main" id="{C946CAB8-5F02-4F75-91F5-09589A33283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954791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a:extLst>
              <a:ext uri="{FF2B5EF4-FFF2-40B4-BE49-F238E27FC236}">
                <a16:creationId xmlns:a16="http://schemas.microsoft.com/office/drawing/2014/main" id="{35D3F8C8-B2E5-431B-9639-9F05530860EC}"/>
              </a:ext>
              <a:ext uri="{C183D7F6-B498-43B3-948B-1728B52AA6E4}">
                <adec:decorative xmlns:adec="http://schemas.microsoft.com/office/drawing/2017/decorative" val="1"/>
              </a:ext>
            </a:extLst>
          </p:cNvPr>
          <p:cNvGrpSpPr>
            <a:grpSpLocks noChangeAspect="1"/>
          </p:cNvGrpSpPr>
          <p:nvPr/>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06373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9" name="Rectangle 8">
            <a:extLst>
              <a:ext uri="{FF2B5EF4-FFF2-40B4-BE49-F238E27FC236}">
                <a16:creationId xmlns:a16="http://schemas.microsoft.com/office/drawing/2014/main" id="{AB86ADCF-FC62-4011-8E8C-1375176138C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4010298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11" name="Rectangle 10">
            <a:extLst>
              <a:ext uri="{FF2B5EF4-FFF2-40B4-BE49-F238E27FC236}">
                <a16:creationId xmlns:a16="http://schemas.microsoft.com/office/drawing/2014/main" id="{8C54CDAA-6DDA-437C-B0B2-09650C15A609}"/>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0265918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8" name="Rectangle 7">
            <a:extLst>
              <a:ext uri="{FF2B5EF4-FFF2-40B4-BE49-F238E27FC236}">
                <a16:creationId xmlns:a16="http://schemas.microsoft.com/office/drawing/2014/main" id="{845243B9-9552-4636-AFCD-0124093A92B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419708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9" name="Rectangle 8">
            <a:extLst>
              <a:ext uri="{FF2B5EF4-FFF2-40B4-BE49-F238E27FC236}">
                <a16:creationId xmlns:a16="http://schemas.microsoft.com/office/drawing/2014/main" id="{52F1CA65-5CA2-483C-A340-C1AD6A6F4AD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8538817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dirty="0"/>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Table description</a:t>
            </a:r>
          </a:p>
        </p:txBody>
      </p:sp>
      <p:sp>
        <p:nvSpPr>
          <p:cNvPr id="7" name="Rectangle 6">
            <a:extLst>
              <a:ext uri="{FF2B5EF4-FFF2-40B4-BE49-F238E27FC236}">
                <a16:creationId xmlns:a16="http://schemas.microsoft.com/office/drawing/2014/main" id="{EAEBCD83-4406-4180-902C-48C5D08725D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1219905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dirty="0"/>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Table description</a:t>
            </a:r>
          </a:p>
        </p:txBody>
      </p:sp>
      <p:sp>
        <p:nvSpPr>
          <p:cNvPr id="13" name="Rectangle 12">
            <a:extLst>
              <a:ext uri="{FF2B5EF4-FFF2-40B4-BE49-F238E27FC236}">
                <a16:creationId xmlns:a16="http://schemas.microsoft.com/office/drawing/2014/main" id="{2E775D4A-559F-427F-9C79-14972A35A5D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88246889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8" name="Rectangle 7">
            <a:extLst>
              <a:ext uri="{FF2B5EF4-FFF2-40B4-BE49-F238E27FC236}">
                <a16:creationId xmlns:a16="http://schemas.microsoft.com/office/drawing/2014/main" id="{FC78003B-BBCA-4650-AF44-BA52EEC3CA7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5178892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9AB60BC8-7C34-4B80-91CA-6B24230CC80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1436327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604A6100-00D7-4EBF-9D59-8390E659A38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873360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all" baseline="0">
                <a:solidFill>
                  <a:srgbClr val="A100FF"/>
                </a:solidFill>
                <a:latin typeface="+mj-lt"/>
                <a:ea typeface="+mj-ea"/>
                <a:cs typeface="+mj-cs"/>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82A5EB27-FCD2-4584-A9B5-374ACA0D371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003772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descr="Background image placeholder">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a:extLst>
              <a:ext uri="{FF2B5EF4-FFF2-40B4-BE49-F238E27FC236}">
                <a16:creationId xmlns:a16="http://schemas.microsoft.com/office/drawing/2014/main" id="{299A6723-3F53-4981-840E-D1D62874F69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18549285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2_Title &amp;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600" y="395126"/>
            <a:ext cx="8394700" cy="395163"/>
          </a:xfrm>
          <a:prstGeom prst="rect">
            <a:avLst/>
          </a:prstGeom>
        </p:spPr>
        <p:txBody>
          <a:bodyPr/>
          <a:lstStyle>
            <a:lvl1pPr>
              <a:defRPr lang="en-US" sz="2400" b="0" i="0" kern="1200" cap="none" spc="-133" baseline="0" dirty="0">
                <a:solidFill>
                  <a:schemeClr val="accent5">
                    <a:lumMod val="50000"/>
                  </a:schemeClr>
                </a:solidFill>
                <a:latin typeface="Arial Black" panose="020B0A04020102020204" pitchFamily="34" charset="0"/>
                <a:ea typeface="Arial Black" panose="020B0A04020102020204" pitchFamily="34" charset="0"/>
                <a:cs typeface="Arial Black" panose="020B0A04020102020204" pitchFamily="34" charset="0"/>
              </a:defRPr>
            </a:lvl1pPr>
          </a:lstStyle>
          <a:p>
            <a:r>
              <a:rPr lang="en-US" dirty="0"/>
              <a:t>Enter Training Module Title here</a:t>
            </a:r>
          </a:p>
        </p:txBody>
      </p:sp>
      <p:grpSp>
        <p:nvGrpSpPr>
          <p:cNvPr id="6" name="Group 5"/>
          <p:cNvGrpSpPr>
            <a:grpSpLocks noChangeAspect="1"/>
          </p:cNvGrpSpPr>
          <p:nvPr userDrawn="1"/>
        </p:nvGrpSpPr>
        <p:grpSpPr bwMode="auto">
          <a:xfrm>
            <a:off x="346076" y="6439269"/>
            <a:ext cx="981793" cy="260892"/>
            <a:chOff x="1720" y="2492"/>
            <a:chExt cx="1923" cy="511"/>
          </a:xfrm>
        </p:grpSpPr>
        <p:sp>
          <p:nvSpPr>
            <p:cNvPr id="7" name="Freeform 5"/>
            <p:cNvSpPr>
              <a:spLocks/>
            </p:cNvSpPr>
            <p:nvPr userDrawn="1"/>
          </p:nvSpPr>
          <p:spPr bwMode="auto">
            <a:xfrm>
              <a:off x="2839" y="2492"/>
              <a:ext cx="191" cy="202"/>
            </a:xfrm>
            <a:custGeom>
              <a:avLst/>
              <a:gdLst>
                <a:gd name="T0" fmla="*/ 0 w 191"/>
                <a:gd name="T1" fmla="*/ 143 h 202"/>
                <a:gd name="T2" fmla="*/ 112 w 191"/>
                <a:gd name="T3" fmla="*/ 104 h 202"/>
                <a:gd name="T4" fmla="*/ 0 w 191"/>
                <a:gd name="T5" fmla="*/ 59 h 202"/>
                <a:gd name="T6" fmla="*/ 0 w 191"/>
                <a:gd name="T7" fmla="*/ 0 h 202"/>
                <a:gd name="T8" fmla="*/ 191 w 191"/>
                <a:gd name="T9" fmla="*/ 77 h 202"/>
                <a:gd name="T10" fmla="*/ 191 w 191"/>
                <a:gd name="T11" fmla="*/ 125 h 202"/>
                <a:gd name="T12" fmla="*/ 0 w 191"/>
                <a:gd name="T13" fmla="*/ 202 h 202"/>
                <a:gd name="T14" fmla="*/ 0 w 191"/>
                <a:gd name="T15" fmla="*/ 143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02">
                  <a:moveTo>
                    <a:pt x="0" y="143"/>
                  </a:moveTo>
                  <a:lnTo>
                    <a:pt x="112" y="104"/>
                  </a:lnTo>
                  <a:lnTo>
                    <a:pt x="0" y="59"/>
                  </a:lnTo>
                  <a:lnTo>
                    <a:pt x="0" y="0"/>
                  </a:lnTo>
                  <a:lnTo>
                    <a:pt x="191" y="77"/>
                  </a:lnTo>
                  <a:lnTo>
                    <a:pt x="191" y="125"/>
                  </a:lnTo>
                  <a:lnTo>
                    <a:pt x="0" y="202"/>
                  </a:lnTo>
                  <a:lnTo>
                    <a:pt x="0" y="143"/>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EditPoints="1"/>
            </p:cNvSpPr>
            <p:nvPr userDrawn="1"/>
          </p:nvSpPr>
          <p:spPr bwMode="auto">
            <a:xfrm>
              <a:off x="1720" y="2709"/>
              <a:ext cx="1923" cy="294"/>
            </a:xfrm>
            <a:custGeom>
              <a:avLst/>
              <a:gdLst>
                <a:gd name="T0" fmla="*/ 0 w 653"/>
                <a:gd name="T1" fmla="*/ 76 h 99"/>
                <a:gd name="T2" fmla="*/ 45 w 653"/>
                <a:gd name="T3" fmla="*/ 48 h 99"/>
                <a:gd name="T4" fmla="*/ 2 w 653"/>
                <a:gd name="T5" fmla="*/ 46 h 99"/>
                <a:gd name="T6" fmla="*/ 66 w 653"/>
                <a:gd name="T7" fmla="*/ 98 h 99"/>
                <a:gd name="T8" fmla="*/ 25 w 653"/>
                <a:gd name="T9" fmla="*/ 99 h 99"/>
                <a:gd name="T10" fmla="*/ 37 w 653"/>
                <a:gd name="T11" fmla="*/ 66 h 99"/>
                <a:gd name="T12" fmla="*/ 31 w 653"/>
                <a:gd name="T13" fmla="*/ 85 h 99"/>
                <a:gd name="T14" fmla="*/ 78 w 653"/>
                <a:gd name="T15" fmla="*/ 61 h 99"/>
                <a:gd name="T16" fmla="*/ 147 w 653"/>
                <a:gd name="T17" fmla="*/ 49 h 99"/>
                <a:gd name="T18" fmla="*/ 99 w 653"/>
                <a:gd name="T19" fmla="*/ 59 h 99"/>
                <a:gd name="T20" fmla="*/ 128 w 653"/>
                <a:gd name="T21" fmla="*/ 70 h 99"/>
                <a:gd name="T22" fmla="*/ 192 w 653"/>
                <a:gd name="T23" fmla="*/ 99 h 99"/>
                <a:gd name="T24" fmla="*/ 192 w 653"/>
                <a:gd name="T25" fmla="*/ 21 h 99"/>
                <a:gd name="T26" fmla="*/ 193 w 653"/>
                <a:gd name="T27" fmla="*/ 37 h 99"/>
                <a:gd name="T28" fmla="*/ 193 w 653"/>
                <a:gd name="T29" fmla="*/ 84 h 99"/>
                <a:gd name="T30" fmla="*/ 192 w 653"/>
                <a:gd name="T31" fmla="*/ 99 h 99"/>
                <a:gd name="T32" fmla="*/ 234 w 653"/>
                <a:gd name="T33" fmla="*/ 60 h 99"/>
                <a:gd name="T34" fmla="*/ 305 w 653"/>
                <a:gd name="T35" fmla="*/ 65 h 99"/>
                <a:gd name="T36" fmla="*/ 285 w 653"/>
                <a:gd name="T37" fmla="*/ 74 h 99"/>
                <a:gd name="T38" fmla="*/ 256 w 653"/>
                <a:gd name="T39" fmla="*/ 51 h 99"/>
                <a:gd name="T40" fmla="*/ 256 w 653"/>
                <a:gd name="T41" fmla="*/ 51 h 99"/>
                <a:gd name="T42" fmla="*/ 339 w 653"/>
                <a:gd name="T43" fmla="*/ 34 h 99"/>
                <a:gd name="T44" fmla="*/ 384 w 653"/>
                <a:gd name="T45" fmla="*/ 98 h 99"/>
                <a:gd name="T46" fmla="*/ 352 w 653"/>
                <a:gd name="T47" fmla="*/ 38 h 99"/>
                <a:gd name="T48" fmla="*/ 317 w 653"/>
                <a:gd name="T49" fmla="*/ 98 h 99"/>
                <a:gd name="T50" fmla="*/ 423 w 653"/>
                <a:gd name="T51" fmla="*/ 23 h 99"/>
                <a:gd name="T52" fmla="*/ 423 w 653"/>
                <a:gd name="T53" fmla="*/ 38 h 99"/>
                <a:gd name="T54" fmla="*/ 438 w 653"/>
                <a:gd name="T55" fmla="*/ 81 h 99"/>
                <a:gd name="T56" fmla="*/ 402 w 653"/>
                <a:gd name="T57" fmla="*/ 76 h 99"/>
                <a:gd name="T58" fmla="*/ 393 w 653"/>
                <a:gd name="T59" fmla="*/ 23 h 99"/>
                <a:gd name="T60" fmla="*/ 423 w 653"/>
                <a:gd name="T61" fmla="*/ 0 h 99"/>
                <a:gd name="T62" fmla="*/ 496 w 653"/>
                <a:gd name="T63" fmla="*/ 87 h 99"/>
                <a:gd name="T64" fmla="*/ 451 w 653"/>
                <a:gd name="T65" fmla="*/ 23 h 99"/>
                <a:gd name="T66" fmla="*/ 483 w 653"/>
                <a:gd name="T67" fmla="*/ 83 h 99"/>
                <a:gd name="T68" fmla="*/ 517 w 653"/>
                <a:gd name="T69" fmla="*/ 23 h 99"/>
                <a:gd name="T70" fmla="*/ 553 w 653"/>
                <a:gd name="T71" fmla="*/ 23 h 99"/>
                <a:gd name="T72" fmla="*/ 576 w 653"/>
                <a:gd name="T73" fmla="*/ 42 h 99"/>
                <a:gd name="T74" fmla="*/ 532 w 653"/>
                <a:gd name="T75" fmla="*/ 98 h 99"/>
                <a:gd name="T76" fmla="*/ 582 w 653"/>
                <a:gd name="T77" fmla="*/ 61 h 99"/>
                <a:gd name="T78" fmla="*/ 653 w 653"/>
                <a:gd name="T79" fmla="*/ 56 h 99"/>
                <a:gd name="T80" fmla="*/ 619 w 653"/>
                <a:gd name="T81" fmla="*/ 84 h 99"/>
                <a:gd name="T82" fmla="*/ 619 w 653"/>
                <a:gd name="T83" fmla="*/ 99 h 99"/>
                <a:gd name="T84" fmla="*/ 618 w 653"/>
                <a:gd name="T85"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3" h="99">
                  <a:moveTo>
                    <a:pt x="25" y="99"/>
                  </a:moveTo>
                  <a:cubicBezTo>
                    <a:pt x="11" y="99"/>
                    <a:pt x="0" y="93"/>
                    <a:pt x="0" y="77"/>
                  </a:cubicBezTo>
                  <a:cubicBezTo>
                    <a:pt x="0" y="76"/>
                    <a:pt x="0" y="76"/>
                    <a:pt x="0" y="76"/>
                  </a:cubicBezTo>
                  <a:cubicBezTo>
                    <a:pt x="0" y="58"/>
                    <a:pt x="16" y="52"/>
                    <a:pt x="36" y="52"/>
                  </a:cubicBezTo>
                  <a:cubicBezTo>
                    <a:pt x="45" y="52"/>
                    <a:pt x="45" y="52"/>
                    <a:pt x="45" y="52"/>
                  </a:cubicBezTo>
                  <a:cubicBezTo>
                    <a:pt x="45" y="48"/>
                    <a:pt x="45" y="48"/>
                    <a:pt x="45" y="48"/>
                  </a:cubicBezTo>
                  <a:cubicBezTo>
                    <a:pt x="45" y="41"/>
                    <a:pt x="42" y="36"/>
                    <a:pt x="34" y="36"/>
                  </a:cubicBezTo>
                  <a:cubicBezTo>
                    <a:pt x="27" y="36"/>
                    <a:pt x="23" y="40"/>
                    <a:pt x="22" y="46"/>
                  </a:cubicBezTo>
                  <a:cubicBezTo>
                    <a:pt x="2" y="46"/>
                    <a:pt x="2" y="46"/>
                    <a:pt x="2" y="46"/>
                  </a:cubicBezTo>
                  <a:cubicBezTo>
                    <a:pt x="4" y="29"/>
                    <a:pt x="17" y="21"/>
                    <a:pt x="35" y="21"/>
                  </a:cubicBezTo>
                  <a:cubicBezTo>
                    <a:pt x="53" y="21"/>
                    <a:pt x="66" y="29"/>
                    <a:pt x="66" y="47"/>
                  </a:cubicBezTo>
                  <a:cubicBezTo>
                    <a:pt x="66" y="98"/>
                    <a:pt x="66" y="98"/>
                    <a:pt x="66" y="98"/>
                  </a:cubicBezTo>
                  <a:cubicBezTo>
                    <a:pt x="45" y="98"/>
                    <a:pt x="45" y="98"/>
                    <a:pt x="45" y="98"/>
                  </a:cubicBezTo>
                  <a:cubicBezTo>
                    <a:pt x="45" y="89"/>
                    <a:pt x="45" y="89"/>
                    <a:pt x="45" y="89"/>
                  </a:cubicBezTo>
                  <a:cubicBezTo>
                    <a:pt x="42" y="95"/>
                    <a:pt x="35" y="99"/>
                    <a:pt x="25" y="99"/>
                  </a:cubicBezTo>
                  <a:close/>
                  <a:moveTo>
                    <a:pt x="45" y="73"/>
                  </a:moveTo>
                  <a:cubicBezTo>
                    <a:pt x="45" y="66"/>
                    <a:pt x="45" y="66"/>
                    <a:pt x="45" y="66"/>
                  </a:cubicBezTo>
                  <a:cubicBezTo>
                    <a:pt x="37" y="66"/>
                    <a:pt x="37" y="66"/>
                    <a:pt x="37" y="66"/>
                  </a:cubicBezTo>
                  <a:cubicBezTo>
                    <a:pt x="26" y="66"/>
                    <a:pt x="21" y="68"/>
                    <a:pt x="21" y="75"/>
                  </a:cubicBezTo>
                  <a:cubicBezTo>
                    <a:pt x="21" y="76"/>
                    <a:pt x="21" y="76"/>
                    <a:pt x="21" y="76"/>
                  </a:cubicBezTo>
                  <a:cubicBezTo>
                    <a:pt x="21" y="81"/>
                    <a:pt x="24" y="85"/>
                    <a:pt x="31" y="85"/>
                  </a:cubicBezTo>
                  <a:cubicBezTo>
                    <a:pt x="38" y="85"/>
                    <a:pt x="45" y="81"/>
                    <a:pt x="45" y="73"/>
                  </a:cubicBezTo>
                  <a:close/>
                  <a:moveTo>
                    <a:pt x="114" y="99"/>
                  </a:moveTo>
                  <a:cubicBezTo>
                    <a:pt x="93" y="99"/>
                    <a:pt x="78" y="86"/>
                    <a:pt x="78" y="61"/>
                  </a:cubicBezTo>
                  <a:cubicBezTo>
                    <a:pt x="78" y="60"/>
                    <a:pt x="78" y="60"/>
                    <a:pt x="78" y="60"/>
                  </a:cubicBezTo>
                  <a:cubicBezTo>
                    <a:pt x="78" y="35"/>
                    <a:pt x="94" y="21"/>
                    <a:pt x="114" y="21"/>
                  </a:cubicBezTo>
                  <a:cubicBezTo>
                    <a:pt x="131" y="21"/>
                    <a:pt x="145" y="30"/>
                    <a:pt x="147" y="49"/>
                  </a:cubicBezTo>
                  <a:cubicBezTo>
                    <a:pt x="127" y="49"/>
                    <a:pt x="127" y="49"/>
                    <a:pt x="127" y="49"/>
                  </a:cubicBezTo>
                  <a:cubicBezTo>
                    <a:pt x="125" y="42"/>
                    <a:pt x="122" y="37"/>
                    <a:pt x="114" y="37"/>
                  </a:cubicBezTo>
                  <a:cubicBezTo>
                    <a:pt x="105" y="37"/>
                    <a:pt x="99" y="44"/>
                    <a:pt x="99" y="59"/>
                  </a:cubicBezTo>
                  <a:cubicBezTo>
                    <a:pt x="99" y="61"/>
                    <a:pt x="99" y="61"/>
                    <a:pt x="99" y="61"/>
                  </a:cubicBezTo>
                  <a:cubicBezTo>
                    <a:pt x="99" y="77"/>
                    <a:pt x="105" y="84"/>
                    <a:pt x="114" y="84"/>
                  </a:cubicBezTo>
                  <a:cubicBezTo>
                    <a:pt x="122" y="84"/>
                    <a:pt x="127" y="78"/>
                    <a:pt x="128" y="70"/>
                  </a:cubicBezTo>
                  <a:cubicBezTo>
                    <a:pt x="147" y="70"/>
                    <a:pt x="147" y="70"/>
                    <a:pt x="147" y="70"/>
                  </a:cubicBezTo>
                  <a:cubicBezTo>
                    <a:pt x="146" y="87"/>
                    <a:pt x="134" y="99"/>
                    <a:pt x="114" y="99"/>
                  </a:cubicBezTo>
                  <a:close/>
                  <a:moveTo>
                    <a:pt x="192" y="99"/>
                  </a:moveTo>
                  <a:cubicBezTo>
                    <a:pt x="171" y="99"/>
                    <a:pt x="156" y="86"/>
                    <a:pt x="156" y="61"/>
                  </a:cubicBezTo>
                  <a:cubicBezTo>
                    <a:pt x="156" y="60"/>
                    <a:pt x="156" y="60"/>
                    <a:pt x="156" y="60"/>
                  </a:cubicBezTo>
                  <a:cubicBezTo>
                    <a:pt x="156" y="35"/>
                    <a:pt x="172" y="21"/>
                    <a:pt x="192" y="21"/>
                  </a:cubicBezTo>
                  <a:cubicBezTo>
                    <a:pt x="209" y="21"/>
                    <a:pt x="223" y="30"/>
                    <a:pt x="225" y="49"/>
                  </a:cubicBezTo>
                  <a:cubicBezTo>
                    <a:pt x="205" y="49"/>
                    <a:pt x="205" y="49"/>
                    <a:pt x="205" y="49"/>
                  </a:cubicBezTo>
                  <a:cubicBezTo>
                    <a:pt x="204" y="42"/>
                    <a:pt x="200" y="37"/>
                    <a:pt x="193" y="37"/>
                  </a:cubicBezTo>
                  <a:cubicBezTo>
                    <a:pt x="184" y="37"/>
                    <a:pt x="177" y="44"/>
                    <a:pt x="177" y="59"/>
                  </a:cubicBezTo>
                  <a:cubicBezTo>
                    <a:pt x="177" y="61"/>
                    <a:pt x="177" y="61"/>
                    <a:pt x="177" y="61"/>
                  </a:cubicBezTo>
                  <a:cubicBezTo>
                    <a:pt x="177" y="77"/>
                    <a:pt x="183" y="84"/>
                    <a:pt x="193" y="84"/>
                  </a:cubicBezTo>
                  <a:cubicBezTo>
                    <a:pt x="200" y="84"/>
                    <a:pt x="205" y="78"/>
                    <a:pt x="206" y="70"/>
                  </a:cubicBezTo>
                  <a:cubicBezTo>
                    <a:pt x="225" y="70"/>
                    <a:pt x="225" y="70"/>
                    <a:pt x="225" y="70"/>
                  </a:cubicBezTo>
                  <a:cubicBezTo>
                    <a:pt x="224" y="87"/>
                    <a:pt x="212" y="99"/>
                    <a:pt x="192" y="99"/>
                  </a:cubicBezTo>
                  <a:close/>
                  <a:moveTo>
                    <a:pt x="271" y="99"/>
                  </a:moveTo>
                  <a:cubicBezTo>
                    <a:pt x="249" y="99"/>
                    <a:pt x="234" y="86"/>
                    <a:pt x="234" y="61"/>
                  </a:cubicBezTo>
                  <a:cubicBezTo>
                    <a:pt x="234" y="60"/>
                    <a:pt x="234" y="60"/>
                    <a:pt x="234" y="60"/>
                  </a:cubicBezTo>
                  <a:cubicBezTo>
                    <a:pt x="234" y="35"/>
                    <a:pt x="250" y="21"/>
                    <a:pt x="270" y="21"/>
                  </a:cubicBezTo>
                  <a:cubicBezTo>
                    <a:pt x="289" y="21"/>
                    <a:pt x="305" y="31"/>
                    <a:pt x="305" y="56"/>
                  </a:cubicBezTo>
                  <a:cubicBezTo>
                    <a:pt x="305" y="65"/>
                    <a:pt x="305" y="65"/>
                    <a:pt x="305" y="65"/>
                  </a:cubicBezTo>
                  <a:cubicBezTo>
                    <a:pt x="256" y="65"/>
                    <a:pt x="256" y="65"/>
                    <a:pt x="256" y="65"/>
                  </a:cubicBezTo>
                  <a:cubicBezTo>
                    <a:pt x="256" y="79"/>
                    <a:pt x="262" y="84"/>
                    <a:pt x="271" y="84"/>
                  </a:cubicBezTo>
                  <a:cubicBezTo>
                    <a:pt x="279" y="84"/>
                    <a:pt x="284" y="80"/>
                    <a:pt x="285" y="74"/>
                  </a:cubicBezTo>
                  <a:cubicBezTo>
                    <a:pt x="305" y="74"/>
                    <a:pt x="305" y="74"/>
                    <a:pt x="305" y="74"/>
                  </a:cubicBezTo>
                  <a:cubicBezTo>
                    <a:pt x="302" y="89"/>
                    <a:pt x="291" y="99"/>
                    <a:pt x="271" y="99"/>
                  </a:cubicBezTo>
                  <a:close/>
                  <a:moveTo>
                    <a:pt x="256" y="51"/>
                  </a:moveTo>
                  <a:cubicBezTo>
                    <a:pt x="284" y="51"/>
                    <a:pt x="284" y="51"/>
                    <a:pt x="284" y="51"/>
                  </a:cubicBezTo>
                  <a:cubicBezTo>
                    <a:pt x="284" y="40"/>
                    <a:pt x="279" y="36"/>
                    <a:pt x="270" y="36"/>
                  </a:cubicBezTo>
                  <a:cubicBezTo>
                    <a:pt x="264" y="36"/>
                    <a:pt x="258" y="39"/>
                    <a:pt x="256" y="51"/>
                  </a:cubicBezTo>
                  <a:close/>
                  <a:moveTo>
                    <a:pt x="317" y="23"/>
                  </a:moveTo>
                  <a:cubicBezTo>
                    <a:pt x="339" y="23"/>
                    <a:pt x="339" y="23"/>
                    <a:pt x="339" y="23"/>
                  </a:cubicBezTo>
                  <a:cubicBezTo>
                    <a:pt x="339" y="34"/>
                    <a:pt x="339" y="34"/>
                    <a:pt x="339" y="34"/>
                  </a:cubicBezTo>
                  <a:cubicBezTo>
                    <a:pt x="342" y="27"/>
                    <a:pt x="350" y="21"/>
                    <a:pt x="361" y="21"/>
                  </a:cubicBezTo>
                  <a:cubicBezTo>
                    <a:pt x="375" y="21"/>
                    <a:pt x="384" y="29"/>
                    <a:pt x="384" y="47"/>
                  </a:cubicBezTo>
                  <a:cubicBezTo>
                    <a:pt x="384" y="98"/>
                    <a:pt x="384" y="98"/>
                    <a:pt x="384" y="98"/>
                  </a:cubicBezTo>
                  <a:cubicBezTo>
                    <a:pt x="363" y="98"/>
                    <a:pt x="363" y="98"/>
                    <a:pt x="363" y="98"/>
                  </a:cubicBezTo>
                  <a:cubicBezTo>
                    <a:pt x="363" y="51"/>
                    <a:pt x="363" y="51"/>
                    <a:pt x="363" y="51"/>
                  </a:cubicBezTo>
                  <a:cubicBezTo>
                    <a:pt x="363" y="42"/>
                    <a:pt x="359" y="38"/>
                    <a:pt x="352" y="38"/>
                  </a:cubicBezTo>
                  <a:cubicBezTo>
                    <a:pt x="344" y="38"/>
                    <a:pt x="339" y="42"/>
                    <a:pt x="339" y="52"/>
                  </a:cubicBezTo>
                  <a:cubicBezTo>
                    <a:pt x="339" y="98"/>
                    <a:pt x="339" y="98"/>
                    <a:pt x="339" y="98"/>
                  </a:cubicBezTo>
                  <a:cubicBezTo>
                    <a:pt x="317" y="98"/>
                    <a:pt x="317" y="98"/>
                    <a:pt x="317" y="98"/>
                  </a:cubicBezTo>
                  <a:lnTo>
                    <a:pt x="317" y="23"/>
                  </a:lnTo>
                  <a:close/>
                  <a:moveTo>
                    <a:pt x="423" y="0"/>
                  </a:moveTo>
                  <a:cubicBezTo>
                    <a:pt x="423" y="23"/>
                    <a:pt x="423" y="23"/>
                    <a:pt x="423" y="23"/>
                  </a:cubicBezTo>
                  <a:cubicBezTo>
                    <a:pt x="438" y="23"/>
                    <a:pt x="438" y="23"/>
                    <a:pt x="438" y="23"/>
                  </a:cubicBezTo>
                  <a:cubicBezTo>
                    <a:pt x="438" y="38"/>
                    <a:pt x="438" y="38"/>
                    <a:pt x="438" y="38"/>
                  </a:cubicBezTo>
                  <a:cubicBezTo>
                    <a:pt x="423" y="38"/>
                    <a:pt x="423" y="38"/>
                    <a:pt x="423" y="38"/>
                  </a:cubicBezTo>
                  <a:cubicBezTo>
                    <a:pt x="423" y="74"/>
                    <a:pt x="423" y="74"/>
                    <a:pt x="423" y="74"/>
                  </a:cubicBezTo>
                  <a:cubicBezTo>
                    <a:pt x="423" y="80"/>
                    <a:pt x="426" y="82"/>
                    <a:pt x="431" y="82"/>
                  </a:cubicBezTo>
                  <a:cubicBezTo>
                    <a:pt x="434" y="82"/>
                    <a:pt x="436" y="82"/>
                    <a:pt x="438" y="81"/>
                  </a:cubicBezTo>
                  <a:cubicBezTo>
                    <a:pt x="438" y="97"/>
                    <a:pt x="438" y="97"/>
                    <a:pt x="438" y="97"/>
                  </a:cubicBezTo>
                  <a:cubicBezTo>
                    <a:pt x="436" y="98"/>
                    <a:pt x="432" y="99"/>
                    <a:pt x="426" y="99"/>
                  </a:cubicBezTo>
                  <a:cubicBezTo>
                    <a:pt x="410" y="99"/>
                    <a:pt x="402" y="91"/>
                    <a:pt x="402" y="76"/>
                  </a:cubicBezTo>
                  <a:cubicBezTo>
                    <a:pt x="402" y="38"/>
                    <a:pt x="402" y="38"/>
                    <a:pt x="402" y="38"/>
                  </a:cubicBezTo>
                  <a:cubicBezTo>
                    <a:pt x="393" y="38"/>
                    <a:pt x="393" y="38"/>
                    <a:pt x="393" y="38"/>
                  </a:cubicBezTo>
                  <a:cubicBezTo>
                    <a:pt x="393" y="23"/>
                    <a:pt x="393" y="23"/>
                    <a:pt x="393" y="23"/>
                  </a:cubicBezTo>
                  <a:cubicBezTo>
                    <a:pt x="402" y="23"/>
                    <a:pt x="402" y="23"/>
                    <a:pt x="402" y="23"/>
                  </a:cubicBezTo>
                  <a:cubicBezTo>
                    <a:pt x="402" y="8"/>
                    <a:pt x="402" y="8"/>
                    <a:pt x="402" y="8"/>
                  </a:cubicBezTo>
                  <a:lnTo>
                    <a:pt x="423" y="0"/>
                  </a:lnTo>
                  <a:close/>
                  <a:moveTo>
                    <a:pt x="517" y="98"/>
                  </a:moveTo>
                  <a:cubicBezTo>
                    <a:pt x="496" y="98"/>
                    <a:pt x="496" y="98"/>
                    <a:pt x="496" y="98"/>
                  </a:cubicBezTo>
                  <a:cubicBezTo>
                    <a:pt x="496" y="87"/>
                    <a:pt x="496" y="87"/>
                    <a:pt x="496" y="87"/>
                  </a:cubicBezTo>
                  <a:cubicBezTo>
                    <a:pt x="492" y="94"/>
                    <a:pt x="485" y="99"/>
                    <a:pt x="474" y="99"/>
                  </a:cubicBezTo>
                  <a:cubicBezTo>
                    <a:pt x="460" y="99"/>
                    <a:pt x="451" y="91"/>
                    <a:pt x="451" y="74"/>
                  </a:cubicBezTo>
                  <a:cubicBezTo>
                    <a:pt x="451" y="23"/>
                    <a:pt x="451" y="23"/>
                    <a:pt x="451" y="23"/>
                  </a:cubicBezTo>
                  <a:cubicBezTo>
                    <a:pt x="472" y="23"/>
                    <a:pt x="472" y="23"/>
                    <a:pt x="472" y="23"/>
                  </a:cubicBezTo>
                  <a:cubicBezTo>
                    <a:pt x="472" y="70"/>
                    <a:pt x="472" y="70"/>
                    <a:pt x="472" y="70"/>
                  </a:cubicBezTo>
                  <a:cubicBezTo>
                    <a:pt x="472" y="79"/>
                    <a:pt x="475" y="83"/>
                    <a:pt x="483" y="83"/>
                  </a:cubicBezTo>
                  <a:cubicBezTo>
                    <a:pt x="490" y="83"/>
                    <a:pt x="496" y="78"/>
                    <a:pt x="496" y="69"/>
                  </a:cubicBezTo>
                  <a:cubicBezTo>
                    <a:pt x="496" y="23"/>
                    <a:pt x="496" y="23"/>
                    <a:pt x="496" y="23"/>
                  </a:cubicBezTo>
                  <a:cubicBezTo>
                    <a:pt x="517" y="23"/>
                    <a:pt x="517" y="23"/>
                    <a:pt x="517" y="23"/>
                  </a:cubicBezTo>
                  <a:lnTo>
                    <a:pt x="517" y="98"/>
                  </a:lnTo>
                  <a:close/>
                  <a:moveTo>
                    <a:pt x="532" y="23"/>
                  </a:moveTo>
                  <a:cubicBezTo>
                    <a:pt x="553" y="23"/>
                    <a:pt x="553" y="23"/>
                    <a:pt x="553" y="23"/>
                  </a:cubicBezTo>
                  <a:cubicBezTo>
                    <a:pt x="553" y="36"/>
                    <a:pt x="553" y="36"/>
                    <a:pt x="553" y="36"/>
                  </a:cubicBezTo>
                  <a:cubicBezTo>
                    <a:pt x="558" y="26"/>
                    <a:pt x="565" y="22"/>
                    <a:pt x="576" y="22"/>
                  </a:cubicBezTo>
                  <a:cubicBezTo>
                    <a:pt x="576" y="42"/>
                    <a:pt x="576" y="42"/>
                    <a:pt x="576" y="42"/>
                  </a:cubicBezTo>
                  <a:cubicBezTo>
                    <a:pt x="562" y="42"/>
                    <a:pt x="553" y="47"/>
                    <a:pt x="553" y="59"/>
                  </a:cubicBezTo>
                  <a:cubicBezTo>
                    <a:pt x="553" y="98"/>
                    <a:pt x="553" y="98"/>
                    <a:pt x="553" y="98"/>
                  </a:cubicBezTo>
                  <a:cubicBezTo>
                    <a:pt x="532" y="98"/>
                    <a:pt x="532" y="98"/>
                    <a:pt x="532" y="98"/>
                  </a:cubicBezTo>
                  <a:lnTo>
                    <a:pt x="532" y="23"/>
                  </a:lnTo>
                  <a:close/>
                  <a:moveTo>
                    <a:pt x="619" y="99"/>
                  </a:moveTo>
                  <a:cubicBezTo>
                    <a:pt x="597" y="99"/>
                    <a:pt x="582" y="86"/>
                    <a:pt x="582" y="61"/>
                  </a:cubicBezTo>
                  <a:cubicBezTo>
                    <a:pt x="582" y="60"/>
                    <a:pt x="582" y="60"/>
                    <a:pt x="582" y="60"/>
                  </a:cubicBezTo>
                  <a:cubicBezTo>
                    <a:pt x="582" y="35"/>
                    <a:pt x="598" y="21"/>
                    <a:pt x="618" y="21"/>
                  </a:cubicBezTo>
                  <a:cubicBezTo>
                    <a:pt x="637" y="21"/>
                    <a:pt x="653" y="31"/>
                    <a:pt x="653" y="56"/>
                  </a:cubicBezTo>
                  <a:cubicBezTo>
                    <a:pt x="653" y="65"/>
                    <a:pt x="653" y="65"/>
                    <a:pt x="653" y="65"/>
                  </a:cubicBezTo>
                  <a:cubicBezTo>
                    <a:pt x="604" y="65"/>
                    <a:pt x="604" y="65"/>
                    <a:pt x="604" y="65"/>
                  </a:cubicBezTo>
                  <a:cubicBezTo>
                    <a:pt x="605" y="79"/>
                    <a:pt x="610" y="84"/>
                    <a:pt x="619" y="84"/>
                  </a:cubicBezTo>
                  <a:cubicBezTo>
                    <a:pt x="628" y="84"/>
                    <a:pt x="632" y="80"/>
                    <a:pt x="633" y="74"/>
                  </a:cubicBezTo>
                  <a:cubicBezTo>
                    <a:pt x="653" y="74"/>
                    <a:pt x="653" y="74"/>
                    <a:pt x="653" y="74"/>
                  </a:cubicBezTo>
                  <a:cubicBezTo>
                    <a:pt x="650" y="89"/>
                    <a:pt x="639" y="99"/>
                    <a:pt x="619" y="99"/>
                  </a:cubicBezTo>
                  <a:close/>
                  <a:moveTo>
                    <a:pt x="604" y="51"/>
                  </a:moveTo>
                  <a:cubicBezTo>
                    <a:pt x="632" y="51"/>
                    <a:pt x="632" y="51"/>
                    <a:pt x="632" y="51"/>
                  </a:cubicBezTo>
                  <a:cubicBezTo>
                    <a:pt x="632" y="40"/>
                    <a:pt x="627" y="36"/>
                    <a:pt x="618" y="36"/>
                  </a:cubicBezTo>
                  <a:cubicBezTo>
                    <a:pt x="612" y="36"/>
                    <a:pt x="606" y="39"/>
                    <a:pt x="604"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3"/>
          <p:cNvSpPr txBox="1"/>
          <p:nvPr userDrawn="1"/>
        </p:nvSpPr>
        <p:spPr>
          <a:xfrm>
            <a:off x="4102872" y="6598424"/>
            <a:ext cx="3986256" cy="138499"/>
          </a:xfrm>
          <a:prstGeom prst="rect">
            <a:avLst/>
          </a:prstGeom>
        </p:spPr>
        <p:txBody>
          <a:bodyPr vert="horz" wrap="square" lIns="0" tIns="0" rIns="0" bIns="0" rtlCol="0">
            <a:spAutoFit/>
          </a:bodyPr>
          <a:lstStyle>
            <a:defPPr>
              <a:defRPr lang="en-US"/>
            </a:defPPr>
            <a:lvl1pPr marL="0" algn="l" defTabSz="815350" rtl="0" eaLnBrk="1" latinLnBrk="0" hangingPunct="1">
              <a:defRPr sz="1630" kern="1200">
                <a:solidFill>
                  <a:schemeClr val="tx1"/>
                </a:solidFill>
                <a:latin typeface="+mn-lt"/>
                <a:ea typeface="+mn-ea"/>
                <a:cs typeface="+mn-cs"/>
              </a:defRPr>
            </a:lvl1pPr>
            <a:lvl2pPr marL="407674" algn="l" defTabSz="815350" rtl="0" eaLnBrk="1" latinLnBrk="0" hangingPunct="1">
              <a:defRPr sz="1630" kern="1200">
                <a:solidFill>
                  <a:schemeClr val="tx1"/>
                </a:solidFill>
                <a:latin typeface="+mn-lt"/>
                <a:ea typeface="+mn-ea"/>
                <a:cs typeface="+mn-cs"/>
              </a:defRPr>
            </a:lvl2pPr>
            <a:lvl3pPr marL="815350" algn="l" defTabSz="815350" rtl="0" eaLnBrk="1" latinLnBrk="0" hangingPunct="1">
              <a:defRPr sz="1630" kern="1200">
                <a:solidFill>
                  <a:schemeClr val="tx1"/>
                </a:solidFill>
                <a:latin typeface="+mn-lt"/>
                <a:ea typeface="+mn-ea"/>
                <a:cs typeface="+mn-cs"/>
              </a:defRPr>
            </a:lvl3pPr>
            <a:lvl4pPr marL="1223023" algn="l" defTabSz="815350" rtl="0" eaLnBrk="1" latinLnBrk="0" hangingPunct="1">
              <a:defRPr sz="1630" kern="1200">
                <a:solidFill>
                  <a:schemeClr val="tx1"/>
                </a:solidFill>
                <a:latin typeface="+mn-lt"/>
                <a:ea typeface="+mn-ea"/>
                <a:cs typeface="+mn-cs"/>
              </a:defRPr>
            </a:lvl4pPr>
            <a:lvl5pPr marL="1630697" algn="l" defTabSz="815350" rtl="0" eaLnBrk="1" latinLnBrk="0" hangingPunct="1">
              <a:defRPr sz="1630" kern="1200">
                <a:solidFill>
                  <a:schemeClr val="tx1"/>
                </a:solidFill>
                <a:latin typeface="+mn-lt"/>
                <a:ea typeface="+mn-ea"/>
                <a:cs typeface="+mn-cs"/>
              </a:defRPr>
            </a:lvl5pPr>
            <a:lvl6pPr marL="2038372" algn="l" defTabSz="815350" rtl="0" eaLnBrk="1" latinLnBrk="0" hangingPunct="1">
              <a:defRPr sz="1630" kern="1200">
                <a:solidFill>
                  <a:schemeClr val="tx1"/>
                </a:solidFill>
                <a:latin typeface="+mn-lt"/>
                <a:ea typeface="+mn-ea"/>
                <a:cs typeface="+mn-cs"/>
              </a:defRPr>
            </a:lvl6pPr>
            <a:lvl7pPr marL="2446046" algn="l" defTabSz="815350" rtl="0" eaLnBrk="1" latinLnBrk="0" hangingPunct="1">
              <a:defRPr sz="1630" kern="1200">
                <a:solidFill>
                  <a:schemeClr val="tx1"/>
                </a:solidFill>
                <a:latin typeface="+mn-lt"/>
                <a:ea typeface="+mn-ea"/>
                <a:cs typeface="+mn-cs"/>
              </a:defRPr>
            </a:lvl7pPr>
            <a:lvl8pPr marL="2853719" algn="l" defTabSz="815350" rtl="0" eaLnBrk="1" latinLnBrk="0" hangingPunct="1">
              <a:defRPr sz="1630" kern="1200">
                <a:solidFill>
                  <a:schemeClr val="tx1"/>
                </a:solidFill>
                <a:latin typeface="+mn-lt"/>
                <a:ea typeface="+mn-ea"/>
                <a:cs typeface="+mn-cs"/>
              </a:defRPr>
            </a:lvl8pPr>
            <a:lvl9pPr marL="3261394" algn="l" defTabSz="815350" rtl="0" eaLnBrk="1" latinLnBrk="0" hangingPunct="1">
              <a:defRPr sz="1630" kern="1200">
                <a:solidFill>
                  <a:schemeClr val="tx1"/>
                </a:solidFill>
                <a:latin typeface="+mn-lt"/>
                <a:ea typeface="+mn-ea"/>
                <a:cs typeface="+mn-cs"/>
              </a:defRPr>
            </a:lvl9pPr>
          </a:lstStyle>
          <a:p>
            <a:pPr marL="0" algn="ctr" defTabSz="1087106" rtl="0" eaLnBrk="1" latinLnBrk="0" hangingPunct="1"/>
            <a:r>
              <a:rPr lang="en-US" sz="900" b="0" i="0" kern="1200" dirty="0">
                <a:solidFill>
                  <a:schemeClr val="tx2"/>
                </a:solidFill>
                <a:latin typeface="+mn-lt"/>
                <a:ea typeface="+mn-ea"/>
                <a:cs typeface="+mn-cs"/>
              </a:rPr>
              <a:t>Copyright © 2020 Accenture  All rights reserved.</a:t>
            </a:r>
            <a:endParaRPr lang="en-AU" sz="900" b="0" i="0" kern="1200" dirty="0">
              <a:solidFill>
                <a:schemeClr val="tx2"/>
              </a:solidFill>
              <a:latin typeface="+mn-lt"/>
              <a:ea typeface="+mn-ea"/>
              <a:cs typeface="+mn-cs"/>
            </a:endParaRPr>
          </a:p>
        </p:txBody>
      </p:sp>
      <p:sp>
        <p:nvSpPr>
          <p:cNvPr id="10" name="TextBox 9"/>
          <p:cNvSpPr txBox="1"/>
          <p:nvPr userDrawn="1"/>
        </p:nvSpPr>
        <p:spPr>
          <a:xfrm>
            <a:off x="10922001" y="6572186"/>
            <a:ext cx="914400" cy="192287"/>
          </a:xfrm>
          <a:prstGeom prst="rect">
            <a:avLst/>
          </a:prstGeom>
        </p:spPr>
        <p:txBody>
          <a:bodyPr vert="horz" wrap="none" lIns="0" tIns="0" rIns="0" bIns="0" rtlCol="0" anchor="ctr">
            <a:noAutofit/>
          </a:bodyPr>
          <a:lstStyle/>
          <a:p>
            <a:pPr algn="r"/>
            <a:fld id="{0D558541-60C9-42A2-8392-FF12533A6B7A}" type="slidenum">
              <a:rPr lang="en-US" sz="1000" smtClean="0">
                <a:solidFill>
                  <a:schemeClr val="tx2"/>
                </a:solidFill>
              </a:rPr>
              <a:pPr algn="r"/>
              <a:t>‹#›</a:t>
            </a:fld>
            <a:endParaRPr lang="en-US" sz="1000" dirty="0">
              <a:solidFill>
                <a:schemeClr val="tx2"/>
              </a:solidFill>
            </a:endParaRPr>
          </a:p>
        </p:txBody>
      </p:sp>
      <p:cxnSp>
        <p:nvCxnSpPr>
          <p:cNvPr id="5" name="Straight Connector 4"/>
          <p:cNvCxnSpPr/>
          <p:nvPr userDrawn="1"/>
        </p:nvCxnSpPr>
        <p:spPr>
          <a:xfrm flipV="1">
            <a:off x="0" y="1041400"/>
            <a:ext cx="1216152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10082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White3 Image">
    <p:bg>
      <p:bgRef idx="1001">
        <a:schemeClr val="bg1"/>
      </p:bgRef>
    </p:bg>
    <p:spTree>
      <p:nvGrpSpPr>
        <p:cNvPr id="1" name=""/>
        <p:cNvGrpSpPr/>
        <p:nvPr/>
      </p:nvGrpSpPr>
      <p:grpSpPr>
        <a:xfrm>
          <a:off x="0" y="0"/>
          <a:ext cx="0" cy="0"/>
          <a:chOff x="0" y="0"/>
          <a:chExt cx="0" cy="0"/>
        </a:xfrm>
      </p:grpSpPr>
      <p:sp>
        <p:nvSpPr>
          <p:cNvPr id="13" name="Picture Placeholder 8" descr="Background image placeholder">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10" name="Logo_BL">
            <a:extLst>
              <a:ext uri="{FF2B5EF4-FFF2-40B4-BE49-F238E27FC236}">
                <a16:creationId xmlns:a16="http://schemas.microsoft.com/office/drawing/2014/main" id="{854C139D-5D17-4D1A-87BD-07B345E2E515}"/>
              </a:ext>
              <a:ext uri="{C183D7F6-B498-43B3-948B-1728B52AA6E4}">
                <adec:decorative xmlns:adec="http://schemas.microsoft.com/office/drawing/2017/decorative" val="1"/>
              </a:ext>
            </a:extLst>
          </p:cNvPr>
          <p:cNvGrpSpPr>
            <a:grpSpLocks noChangeAspect="1"/>
          </p:cNvGrpSpPr>
          <p:nvPr/>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123715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sp>
        <p:nvSpPr>
          <p:cNvPr id="5" name="TextBox 4">
            <a:extLst>
              <a:ext uri="{FF2B5EF4-FFF2-40B4-BE49-F238E27FC236}">
                <a16:creationId xmlns:a16="http://schemas.microsoft.com/office/drawing/2014/main" id="{E0631B51-29F3-4C51-AE6C-41E7796F9933}"/>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9" name="Logo_BL">
            <a:extLst>
              <a:ext uri="{FF2B5EF4-FFF2-40B4-BE49-F238E27FC236}">
                <a16:creationId xmlns:a16="http://schemas.microsoft.com/office/drawing/2014/main" id="{1C5BF709-3623-4620-9FF0-B8F8076A8BE3}"/>
              </a:ext>
              <a:ext uri="{C183D7F6-B498-43B3-948B-1728B52AA6E4}">
                <adec:decorative xmlns:adec="http://schemas.microsoft.com/office/drawing/2017/decorative" val="1"/>
              </a:ext>
            </a:extLst>
          </p:cNvPr>
          <p:cNvGrpSpPr>
            <a:grpSpLocks noChangeAspect="1"/>
          </p:cNvGrpSpPr>
          <p:nvPr/>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766735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sp>
        <p:nvSpPr>
          <p:cNvPr id="5" name="TextBox 4">
            <a:extLst>
              <a:ext uri="{FF2B5EF4-FFF2-40B4-BE49-F238E27FC236}">
                <a16:creationId xmlns:a16="http://schemas.microsoft.com/office/drawing/2014/main" id="{E0631B51-29F3-4C51-AE6C-41E7796F9933}"/>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9" name="Logo_BL">
            <a:extLst>
              <a:ext uri="{FF2B5EF4-FFF2-40B4-BE49-F238E27FC236}">
                <a16:creationId xmlns:a16="http://schemas.microsoft.com/office/drawing/2014/main" id="{8D3E8DD1-C700-46AC-AA94-9072B0F31752}"/>
              </a:ext>
              <a:ext uri="{C183D7F6-B498-43B3-948B-1728B52AA6E4}">
                <adec:decorative xmlns:adec="http://schemas.microsoft.com/office/drawing/2017/decorative" val="1"/>
              </a:ext>
            </a:extLst>
          </p:cNvPr>
          <p:cNvGrpSpPr>
            <a:grpSpLocks noChangeAspect="1"/>
          </p:cNvGrpSpPr>
          <p:nvPr/>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952737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descr="Background image placeholder">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10" name="Logo_BL">
            <a:extLst>
              <a:ext uri="{FF2B5EF4-FFF2-40B4-BE49-F238E27FC236}">
                <a16:creationId xmlns:a16="http://schemas.microsoft.com/office/drawing/2014/main" id="{854C139D-5D17-4D1A-87BD-07B345E2E515}"/>
              </a:ext>
              <a:ext uri="{C183D7F6-B498-43B3-948B-1728B52AA6E4}">
                <adec:decorative xmlns:adec="http://schemas.microsoft.com/office/drawing/2017/decorative" val="1"/>
              </a:ext>
            </a:extLst>
          </p:cNvPr>
          <p:cNvGrpSpPr>
            <a:grpSpLocks noChangeAspect="1"/>
          </p:cNvGrpSpPr>
          <p:nvPr/>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582261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descr="Background image placeholder">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pic>
        <p:nvPicPr>
          <p:cNvPr id="5" name="Graphic 4">
            <a:extLst>
              <a:ext uri="{FF2B5EF4-FFF2-40B4-BE49-F238E27FC236}">
                <a16:creationId xmlns:a16="http://schemas.microsoft.com/office/drawing/2014/main" id="{8DD1DFCC-5489-470C-84F4-93032F0960C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9" name="TextBox 18">
            <a:extLst>
              <a:ext uri="{FF2B5EF4-FFF2-40B4-BE49-F238E27FC236}">
                <a16:creationId xmlns:a16="http://schemas.microsoft.com/office/drawing/2014/main" id="{827161CB-9748-47B4-8746-547E8A915299}"/>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Tree>
    <p:extLst>
      <p:ext uri="{BB962C8B-B14F-4D97-AF65-F5344CB8AC3E}">
        <p14:creationId xmlns:p14="http://schemas.microsoft.com/office/powerpoint/2010/main" val="19236014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10" name="GTS_WH">
            <a:extLst>
              <a:ext uri="{FF2B5EF4-FFF2-40B4-BE49-F238E27FC236}">
                <a16:creationId xmlns:a16="http://schemas.microsoft.com/office/drawing/2014/main" id="{4B2379EA-B598-42DD-B03E-5C4FC1D468F3}"/>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2600CF53-1927-4EA8-81F0-8C265647FE94}"/>
              </a:ext>
            </a:extLst>
          </p:cNvPr>
          <p:cNvSpPr>
            <a:spLocks noGrp="1"/>
          </p:cNvSpPr>
          <p:nvPr>
            <p:ph type="dt" sz="half" idx="17"/>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025186B8-006D-40C7-AC05-D39EDAE495DB}"/>
              </a:ext>
            </a:extLst>
          </p:cNvPr>
          <p:cNvSpPr>
            <a:spLocks noGrp="1"/>
          </p:cNvSpPr>
          <p:nvPr>
            <p:ph type="sldNum" sz="quarter" idx="18"/>
          </p:nvPr>
        </p:nvSpPr>
        <p:spPr/>
        <p:txBody>
          <a:bodyPr/>
          <a:lstStyle/>
          <a:p>
            <a:fld id="{9494C988-A817-43EA-A1DF-24DC6BAFCCB5}" type="slidenum">
              <a:rPr lang="en-US" smtClean="0"/>
              <a:t>‹#›</a:t>
            </a:fld>
            <a:endParaRPr lang="en-US"/>
          </a:p>
        </p:txBody>
      </p:sp>
      <p:sp>
        <p:nvSpPr>
          <p:cNvPr id="13" name="Footer Placeholder 3">
            <a:extLst>
              <a:ext uri="{FF2B5EF4-FFF2-40B4-BE49-F238E27FC236}">
                <a16:creationId xmlns:a16="http://schemas.microsoft.com/office/drawing/2014/main" id="{38E2C557-A1B3-4CE8-962D-A6B53372B079}"/>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7716409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a:extLst>
              <a:ext uri="{FF2B5EF4-FFF2-40B4-BE49-F238E27FC236}">
                <a16:creationId xmlns:a16="http://schemas.microsoft.com/office/drawing/2014/main" id="{0D82E30B-4E95-4B73-9014-71990AE21DBE}"/>
              </a:ext>
              <a:ext uri="{C183D7F6-B498-43B3-948B-1728B52AA6E4}">
                <adec:decorative xmlns:adec="http://schemas.microsoft.com/office/drawing/2017/decorative" val="1"/>
              </a:ext>
            </a:extLst>
          </p:cNvPr>
          <p:cNvGrpSpPr>
            <a:grpSpLocks noChangeAspect="1"/>
          </p:cNvGrpSpPr>
          <p:nvPr/>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31672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9494C988-A817-43EA-A1DF-24DC6BAFCCB5}" type="slidenum">
              <a:rPr lang="en-US" smtClean="0"/>
              <a:t>‹#›</a:t>
            </a:fld>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14" name="GTS_WH">
            <a:extLst>
              <a:ext uri="{FF2B5EF4-FFF2-40B4-BE49-F238E27FC236}">
                <a16:creationId xmlns:a16="http://schemas.microsoft.com/office/drawing/2014/main" id="{3FC0722F-C643-4988-96E8-F00519CB3A00}"/>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A47A0F8D-77CD-442F-8611-405EA104D6D8}"/>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3208371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 uri="{C183D7F6-B498-43B3-948B-1728B52AA6E4}">
                <adec:decorative xmlns:adec="http://schemas.microsoft.com/office/drawing/2017/decorative" val="1"/>
              </a:ext>
            </a:extLst>
          </p:cNvPr>
          <p:cNvSpPr/>
          <p:nvPr/>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9494C988-A817-43EA-A1DF-24DC6BAFCCB5}" type="slidenum">
              <a:rPr lang="en-US" smtClean="0"/>
              <a:t>‹#›</a:t>
            </a:fld>
            <a:endParaRPr lang="en-US"/>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dirty="0"/>
              <a:t>Place subtitle here in GT Sectra Fine </a:t>
            </a:r>
            <a:r>
              <a:rPr lang="en-GB" dirty="0" err="1"/>
              <a:t>Rg</a:t>
            </a:r>
            <a:r>
              <a:rPr lang="en-GB" dirty="0"/>
              <a:t> 24pt</a:t>
            </a:r>
            <a:endParaRPr lang="en-US" dirty="0"/>
          </a:p>
        </p:txBody>
      </p:sp>
      <p:sp>
        <p:nvSpPr>
          <p:cNvPr id="16" name="GTS_WH">
            <a:extLst>
              <a:ext uri="{FF2B5EF4-FFF2-40B4-BE49-F238E27FC236}">
                <a16:creationId xmlns:a16="http://schemas.microsoft.com/office/drawing/2014/main" id="{C5173724-68B6-47CD-B850-71B1407EEAA1}"/>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60DF92A9-125E-4E42-B58B-C6762C4323B1}"/>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23542624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9494C988-A817-43EA-A1DF-24DC6BAFCCB5}" type="slidenum">
              <a:rPr lang="en-US" smtClean="0"/>
              <a:t>‹#›</a:t>
            </a:fld>
            <a:endParaRPr lang="en-US"/>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7" name="Text Placeholder 2">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Graphik"/>
              <a:buChar char="–"/>
              <a:defRPr sz="1600"/>
            </a:lvl4pPr>
            <a:lvl5pPr marL="685800">
              <a:buFont typeface="Graphik" panose="020B0604020202020204" pitchFamily="34" charset="0"/>
              <a:buChar char="•"/>
              <a:defRPr sz="1600"/>
            </a:lvl5pPr>
          </a:lstStyle>
          <a:p>
            <a:pPr lvl="0"/>
            <a:r>
              <a:rPr lang="en-GB" dirty="0"/>
              <a:t>Place subtitle here in GT Sectra Fine </a:t>
            </a:r>
            <a:r>
              <a:rPr lang="en-GB" dirty="0" err="1"/>
              <a:t>Rg</a:t>
            </a:r>
            <a:r>
              <a:rPr lang="en-GB" dirty="0"/>
              <a:t> 24pt</a:t>
            </a:r>
            <a:endParaRPr lang="en-US" dirty="0"/>
          </a:p>
        </p:txBody>
      </p:sp>
      <p:sp>
        <p:nvSpPr>
          <p:cNvPr id="29" name="Text Placeholder 3">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8" name="Text Placeholder 4">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0" name="Text Placeholder 5">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7" name="Text Placeholder 6">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1" name="Text Placeholder 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9" name="Text Placeholder 8">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2" name="Text Placeholder 9">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1" name="Text Placeholder 10">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3" name="Text Placeholder 11">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3" name="Text Placeholder 12">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4" name="Text Placeholder 13">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5" name="Text Placeholder 14">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5" name="Text Placeholder 15">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7" name="Text Placeholder 16">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69" name="Text Placeholder 1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6" name="Text Placeholder 20">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5" name="Text Placeholder 21">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7" name="Text Placeholder 22">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6" name="Text Placeholder 23">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8" name="Text Placeholder 24">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7" name="Text Placeholder 25">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89" name="Text Placeholder 26">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8" name="Text Placeholder 2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0" name="Text Placeholder 28">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9" name="Text Placeholder 29">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1" name="Text Placeholder 30">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100" name="Text Placeholder 31">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2" name="Text Placeholder 32">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101" name="Text Placeholder 33">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3" name="Text Placeholder 34">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cxnSp>
        <p:nvCxnSpPr>
          <p:cNvPr id="4" name="Straight Connector 3">
            <a:extLst>
              <a:ext uri="{FF2B5EF4-FFF2-40B4-BE49-F238E27FC236}">
                <a16:creationId xmlns:a16="http://schemas.microsoft.com/office/drawing/2014/main" id="{D72EABDE-2DC7-B441-8D65-EC926DD10B85}"/>
              </a:ext>
              <a:ext uri="{C183D7F6-B498-43B3-948B-1728B52AA6E4}">
                <adec:decorative xmlns:adec="http://schemas.microsoft.com/office/drawing/2017/decorative" val="1"/>
              </a:ext>
            </a:extLst>
          </p:cNvPr>
          <p:cNvCxnSpPr/>
          <p:nvPr/>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23420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ng Headline and 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9494C988-A817-43EA-A1DF-24DC6BAFCCB5}" type="slidenum">
              <a:rPr lang="en-US" smtClean="0"/>
              <a:t>‹#›</a:t>
            </a:fld>
            <a:endParaRPr lang="en-US"/>
          </a:p>
        </p:txBody>
      </p:sp>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13656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9494C988-A817-43EA-A1DF-24DC6BAFCCB5}" type="slidenum">
              <a:rPr lang="en-US" smtClean="0"/>
              <a:t>‹#›</a:t>
            </a:fld>
            <a:endParaRPr lang="en-US"/>
          </a:p>
        </p:txBody>
      </p:sp>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GTS_WH">
            <a:extLst>
              <a:ext uri="{FF2B5EF4-FFF2-40B4-BE49-F238E27FC236}">
                <a16:creationId xmlns:a16="http://schemas.microsoft.com/office/drawing/2014/main" id="{5EFDEB3F-4743-43EA-A121-ED3CB6054C7F}"/>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ooter Placeholder 3">
            <a:extLst>
              <a:ext uri="{FF2B5EF4-FFF2-40B4-BE49-F238E27FC236}">
                <a16:creationId xmlns:a16="http://schemas.microsoft.com/office/drawing/2014/main" id="{3D9E5D2C-3671-438D-BA2E-E2FEBD53145C}"/>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3560869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ong Headline-subtitle and 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9494C988-A817-43EA-A1DF-24DC6BAFCCB5}" type="slidenum">
              <a:rPr lang="en-US" smtClean="0"/>
              <a:t>‹#›</a:t>
            </a:fld>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03355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lumns 2 - Headline + GT Sectr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5" name="Date Placeholder 4">
            <a:extLst>
              <a:ext uri="{FF2B5EF4-FFF2-40B4-BE49-F238E27FC236}">
                <a16:creationId xmlns:a16="http://schemas.microsoft.com/office/drawing/2014/main" id="{56B247EF-F44F-4FD4-9A1A-892B19D81E9A}"/>
              </a:ext>
            </a:extLst>
          </p:cNvPr>
          <p:cNvSpPr>
            <a:spLocks noGrp="1"/>
          </p:cNvSpPr>
          <p:nvPr>
            <p:ph type="dt" sz="half" idx="15"/>
          </p:nvPr>
        </p:nvSpPr>
        <p:spPr/>
        <p:txBody>
          <a:bodyPr/>
          <a:lstStyle/>
          <a:p>
            <a:fld id="{CBEE0A8A-9B1C-4102-B0BA-5BEADE34B44B}" type="datetimeFigureOut">
              <a:rPr lang="en-US" smtClean="0"/>
              <a:t>4/4/2025</a:t>
            </a:fld>
            <a:endParaRPr lang="en-US"/>
          </a:p>
        </p:txBody>
      </p:sp>
      <p:sp>
        <p:nvSpPr>
          <p:cNvPr id="8" name="Slide Number Placeholder 7">
            <a:extLst>
              <a:ext uri="{FF2B5EF4-FFF2-40B4-BE49-F238E27FC236}">
                <a16:creationId xmlns:a16="http://schemas.microsoft.com/office/drawing/2014/main" id="{DA91F69A-6547-4958-AA50-763428559AFD}"/>
              </a:ext>
            </a:extLst>
          </p:cNvPr>
          <p:cNvSpPr>
            <a:spLocks noGrp="1"/>
          </p:cNvSpPr>
          <p:nvPr>
            <p:ph type="sldNum" sz="quarter" idx="16"/>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3157711214"/>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4">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5" name="Date Placeholder 4">
            <a:extLst>
              <a:ext uri="{FF2B5EF4-FFF2-40B4-BE49-F238E27FC236}">
                <a16:creationId xmlns:a16="http://schemas.microsoft.com/office/drawing/2014/main" id="{88CF5AAE-6A13-421C-84F0-4722318BC276}"/>
              </a:ext>
            </a:extLst>
          </p:cNvPr>
          <p:cNvSpPr>
            <a:spLocks noGrp="1"/>
          </p:cNvSpPr>
          <p:nvPr>
            <p:ph type="dt" sz="half" idx="19"/>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5F57D028-5FE6-4D6A-8101-FE25CF0285FE}"/>
              </a:ext>
            </a:extLst>
          </p:cNvPr>
          <p:cNvSpPr>
            <a:spLocks noGrp="1"/>
          </p:cNvSpPr>
          <p:nvPr>
            <p:ph type="sldNum" sz="quarter" idx="20"/>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71867051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Content Placeholder 4">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5">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5" name="Date Placeholder 4">
            <a:extLst>
              <a:ext uri="{FF2B5EF4-FFF2-40B4-BE49-F238E27FC236}">
                <a16:creationId xmlns:a16="http://schemas.microsoft.com/office/drawing/2014/main" id="{F42C255F-C817-48FA-8857-347DE84050FE}"/>
              </a:ext>
            </a:extLst>
          </p:cNvPr>
          <p:cNvSpPr>
            <a:spLocks noGrp="1"/>
          </p:cNvSpPr>
          <p:nvPr>
            <p:ph type="dt" sz="half" idx="19"/>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0F5514F2-A3DE-4309-876C-1CFABF14D03F}"/>
              </a:ext>
            </a:extLst>
          </p:cNvPr>
          <p:cNvSpPr>
            <a:spLocks noGrp="1"/>
          </p:cNvSpPr>
          <p:nvPr>
            <p:ph type="sldNum" sz="quarter" idx="20"/>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3064028390"/>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2" name="Text Placeholder 2">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3" name="Text Placeholder 3">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4">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3" name="Text Placeholder 5">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6" name="Content Placeholder 6">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6" name="Date Placeholder 5">
            <a:extLst>
              <a:ext uri="{FF2B5EF4-FFF2-40B4-BE49-F238E27FC236}">
                <a16:creationId xmlns:a16="http://schemas.microsoft.com/office/drawing/2014/main" id="{6B8E2EFD-D01A-468E-A8E7-A6C91ED6C879}"/>
              </a:ext>
            </a:extLst>
          </p:cNvPr>
          <p:cNvSpPr>
            <a:spLocks noGrp="1"/>
          </p:cNvSpPr>
          <p:nvPr>
            <p:ph type="dt" sz="half" idx="19"/>
          </p:nvPr>
        </p:nvSpPr>
        <p:spPr/>
        <p:txBody>
          <a:bodyPr/>
          <a:lstStyle/>
          <a:p>
            <a:fld id="{CBEE0A8A-9B1C-4102-B0BA-5BEADE34B44B}" type="datetimeFigureOut">
              <a:rPr lang="en-US" smtClean="0"/>
              <a:t>4/4/2025</a:t>
            </a:fld>
            <a:endParaRPr lang="en-US"/>
          </a:p>
        </p:txBody>
      </p:sp>
      <p:sp>
        <p:nvSpPr>
          <p:cNvPr id="7" name="Slide Number Placeholder 6">
            <a:extLst>
              <a:ext uri="{FF2B5EF4-FFF2-40B4-BE49-F238E27FC236}">
                <a16:creationId xmlns:a16="http://schemas.microsoft.com/office/drawing/2014/main" id="{B4FF1611-99BC-432A-BC77-75108AEFC769}"/>
              </a:ext>
            </a:extLst>
          </p:cNvPr>
          <p:cNvSpPr>
            <a:spLocks noGrp="1"/>
          </p:cNvSpPr>
          <p:nvPr>
            <p:ph type="sldNum" sz="quarter" idx="20"/>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29405008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2C85236C-6B24-BE96-C7D5-1A973E7C42AD}"/>
              </a:ext>
            </a:extLst>
          </p:cNvPr>
          <p:cNvSpPr txBox="1">
            <a:spLocks noChangeArrowheads="1"/>
          </p:cNvSpPr>
          <p:nvPr/>
        </p:nvSpPr>
        <p:spPr bwMode="auto">
          <a:xfrm>
            <a:off x="8829675" y="6286684"/>
            <a:ext cx="32409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Tree>
    <p:extLst>
      <p:ext uri="{BB962C8B-B14F-4D97-AF65-F5344CB8AC3E}">
        <p14:creationId xmlns:p14="http://schemas.microsoft.com/office/powerpoint/2010/main" val="24558103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3" name="Text Placeholder 3a">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4">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24" name="Text Placeholder 5">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6">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7">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8">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9">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10">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7" name="Date Placeholder 6">
            <a:extLst>
              <a:ext uri="{FF2B5EF4-FFF2-40B4-BE49-F238E27FC236}">
                <a16:creationId xmlns:a16="http://schemas.microsoft.com/office/drawing/2014/main" id="{D571BFBB-F0E8-4DE3-A86A-DD926002DDE9}"/>
              </a:ext>
            </a:extLst>
          </p:cNvPr>
          <p:cNvSpPr>
            <a:spLocks noGrp="1"/>
          </p:cNvSpPr>
          <p:nvPr>
            <p:ph type="dt" sz="half" idx="25"/>
          </p:nvPr>
        </p:nvSpPr>
        <p:spPr/>
        <p:txBody>
          <a:bodyPr/>
          <a:lstStyle/>
          <a:p>
            <a:fld id="{CBEE0A8A-9B1C-4102-B0BA-5BEADE34B44B}" type="datetimeFigureOut">
              <a:rPr lang="en-US" smtClean="0"/>
              <a:t>4/4/2025</a:t>
            </a:fld>
            <a:endParaRPr lang="en-US"/>
          </a:p>
        </p:txBody>
      </p:sp>
      <p:sp>
        <p:nvSpPr>
          <p:cNvPr id="8" name="Slide Number Placeholder 7">
            <a:extLst>
              <a:ext uri="{FF2B5EF4-FFF2-40B4-BE49-F238E27FC236}">
                <a16:creationId xmlns:a16="http://schemas.microsoft.com/office/drawing/2014/main" id="{619163F4-A940-4556-8A6F-02EEE36C197E}"/>
              </a:ext>
            </a:extLst>
          </p:cNvPr>
          <p:cNvSpPr>
            <a:spLocks noGrp="1"/>
          </p:cNvSpPr>
          <p:nvPr>
            <p:ph type="sldNum" sz="quarter" idx="26"/>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120775926"/>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ong Headline and 4 Columns">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2">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9" name="Text Placeholder 3">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3" name="Text Placeholder 4">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6" name="Content Placeholder 5">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4" name="Text Placeholder 6">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7">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7" name="Content Placeholder 8">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7" name="Text Placeholder 9">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10">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8" name="Content Placeholder 11">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1" name="Text Placeholder 1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13">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9" name="Content Placeholder 14">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5" name="Date Placeholder 4">
            <a:extLst>
              <a:ext uri="{FF2B5EF4-FFF2-40B4-BE49-F238E27FC236}">
                <a16:creationId xmlns:a16="http://schemas.microsoft.com/office/drawing/2014/main" id="{9A25523B-24ED-487B-8EAC-1156796F4232}"/>
              </a:ext>
            </a:extLst>
          </p:cNvPr>
          <p:cNvSpPr>
            <a:spLocks noGrp="1"/>
          </p:cNvSpPr>
          <p:nvPr>
            <p:ph type="dt" sz="half" idx="32"/>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E9D1E661-2CDA-43AF-A9F7-E20F588B02CC}"/>
              </a:ext>
            </a:extLst>
          </p:cNvPr>
          <p:cNvSpPr>
            <a:spLocks noGrp="1"/>
          </p:cNvSpPr>
          <p:nvPr>
            <p:ph type="sldNum" sz="quarter" idx="33"/>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875365372"/>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15" name="Picture Placeholder 2">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3">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9" name="Picture Placeholder 4">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16" name="Text Placeholder 5">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30" name="Picture Placeholder 6">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1" name="Text Placeholder 7">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31" name="Picture Placeholder 8">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3" name="Text Placeholder 9">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32" name="Picture Placeholder 10">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4" name="Text Placeholder 1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 uri="{C183D7F6-B498-43B3-948B-1728B52AA6E4}">
                <adec:decorative xmlns:adec="http://schemas.microsoft.com/office/drawing/2017/decorative" val="1"/>
              </a:ext>
            </a:extLst>
          </p:cNvPr>
          <p:cNvCxnSpPr>
            <a:cxnSpLocks/>
          </p:cNvCxnSpPr>
          <p:nvPr/>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 uri="{C183D7F6-B498-43B3-948B-1728B52AA6E4}">
                <adec:decorative xmlns:adec="http://schemas.microsoft.com/office/drawing/2017/decorative" val="1"/>
              </a:ext>
            </a:extLst>
          </p:cNvPr>
          <p:cNvCxnSpPr/>
          <p:nvPr/>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 uri="{C183D7F6-B498-43B3-948B-1728B52AA6E4}">
                <adec:decorative xmlns:adec="http://schemas.microsoft.com/office/drawing/2017/decorative" val="1"/>
              </a:ext>
            </a:extLst>
          </p:cNvPr>
          <p:cNvCxnSpPr/>
          <p:nvPr/>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 uri="{C183D7F6-B498-43B3-948B-1728B52AA6E4}">
                <adec:decorative xmlns:adec="http://schemas.microsoft.com/office/drawing/2017/decorative" val="1"/>
              </a:ext>
            </a:extLst>
          </p:cNvPr>
          <p:cNvCxnSpPr/>
          <p:nvPr/>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 uri="{C183D7F6-B498-43B3-948B-1728B52AA6E4}">
                <adec:decorative xmlns:adec="http://schemas.microsoft.com/office/drawing/2017/decorative" val="1"/>
              </a:ext>
            </a:extLst>
          </p:cNvPr>
          <p:cNvCxnSpPr>
            <a:cxnSpLocks/>
          </p:cNvCxnSpPr>
          <p:nvPr/>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711F1BB9-5721-470C-9138-6A90D18220C1}"/>
              </a:ext>
            </a:extLst>
          </p:cNvPr>
          <p:cNvSpPr>
            <a:spLocks noGrp="1"/>
          </p:cNvSpPr>
          <p:nvPr>
            <p:ph type="dt" sz="half" idx="28"/>
          </p:nvPr>
        </p:nvSpPr>
        <p:spPr/>
        <p:txBody>
          <a:bodyPr/>
          <a:lstStyle/>
          <a:p>
            <a:fld id="{CBEE0A8A-9B1C-4102-B0BA-5BEADE34B44B}" type="datetimeFigureOut">
              <a:rPr lang="en-US" smtClean="0"/>
              <a:t>4/4/2025</a:t>
            </a:fld>
            <a:endParaRPr lang="en-US"/>
          </a:p>
        </p:txBody>
      </p:sp>
      <p:sp>
        <p:nvSpPr>
          <p:cNvPr id="7" name="Slide Number Placeholder 6">
            <a:extLst>
              <a:ext uri="{FF2B5EF4-FFF2-40B4-BE49-F238E27FC236}">
                <a16:creationId xmlns:a16="http://schemas.microsoft.com/office/drawing/2014/main" id="{DD3DF9D1-27FE-4D7D-9280-DA44ACE2FA68}"/>
              </a:ext>
            </a:extLst>
          </p:cNvPr>
          <p:cNvSpPr>
            <a:spLocks noGrp="1"/>
          </p:cNvSpPr>
          <p:nvPr>
            <p:ph type="sldNum" sz="quarter" idx="29"/>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59698464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ong Headline-Team 4-Box Shad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1" name="Picture Placeholder 2">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26" name="Text Placeholder 3">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46" name="Picture Placeholder 4">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7" name="Text Placeholder 5">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47" name="Picture Placeholder 6">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50" name="Text Placeholder 7">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48" name="Picture Placeholder 8">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51" name="Text Placeholder 9">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 name="Date Placeholder 4">
            <a:extLst>
              <a:ext uri="{FF2B5EF4-FFF2-40B4-BE49-F238E27FC236}">
                <a16:creationId xmlns:a16="http://schemas.microsoft.com/office/drawing/2014/main" id="{4875F061-0760-4B74-B027-348E7B9D0889}"/>
              </a:ext>
            </a:extLst>
          </p:cNvPr>
          <p:cNvSpPr>
            <a:spLocks noGrp="1"/>
          </p:cNvSpPr>
          <p:nvPr>
            <p:ph type="dt" sz="half" idx="30"/>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79438FAF-50CA-48A6-95DA-9BCD3414CD3A}"/>
              </a:ext>
            </a:extLst>
          </p:cNvPr>
          <p:cNvSpPr>
            <a:spLocks noGrp="1"/>
          </p:cNvSpPr>
          <p:nvPr>
            <p:ph type="sldNum" sz="quarter" idx="31"/>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7075683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2">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2" name="Text Placeholder 3">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1" name="Picture Placeholder 4">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8" name="Text Placeholder 5">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3" name="Picture Placeholder 6">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9" name="Text Placeholder 7">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4" name="Picture Placeholder 8">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0" name="Text Placeholder 9">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0">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2" name="Text Placeholder 1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5" name="Picture Placeholder 12">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Text Placeholder 13">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7" name="Picture Placeholder 4">
            <a:extLst>
              <a:ext uri="{FF2B5EF4-FFF2-40B4-BE49-F238E27FC236}">
                <a16:creationId xmlns:a16="http://schemas.microsoft.com/office/drawing/2014/main" id="{9FEF6117-B6D9-4841-8EFA-DF78BCFA9C0B}"/>
              </a:ext>
              <a:ext uri="{C183D7F6-B498-43B3-948B-1728B52AA6E4}">
                <adec:decorative xmlns:adec="http://schemas.microsoft.com/office/drawing/2017/decorative" val="1"/>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 uri="{C183D7F6-B498-43B3-948B-1728B52AA6E4}">
                <adec:decorative xmlns:adec="http://schemas.microsoft.com/office/drawing/2017/decorative" val="1"/>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 uri="{C183D7F6-B498-43B3-948B-1728B52AA6E4}">
                <adec:decorative xmlns:adec="http://schemas.microsoft.com/office/drawing/2017/decorative" val="1"/>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 uri="{C183D7F6-B498-43B3-948B-1728B52AA6E4}">
                <adec:decorative xmlns:adec="http://schemas.microsoft.com/office/drawing/2017/decorative" val="1"/>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 uri="{C183D7F6-B498-43B3-948B-1728B52AA6E4}">
                <adec:decorative xmlns:adec="http://schemas.microsoft.com/office/drawing/2017/decorative" val="1"/>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 uri="{C183D7F6-B498-43B3-948B-1728B52AA6E4}">
                <adec:decorative xmlns:adec="http://schemas.microsoft.com/office/drawing/2017/decorative" val="1"/>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
        <p:nvSpPr>
          <p:cNvPr id="5" name="Date Placeholder 4">
            <a:extLst>
              <a:ext uri="{FF2B5EF4-FFF2-40B4-BE49-F238E27FC236}">
                <a16:creationId xmlns:a16="http://schemas.microsoft.com/office/drawing/2014/main" id="{C077EAFA-F129-4E22-AF67-99D6874FB0F2}"/>
              </a:ext>
            </a:extLst>
          </p:cNvPr>
          <p:cNvSpPr>
            <a:spLocks noGrp="1"/>
          </p:cNvSpPr>
          <p:nvPr>
            <p:ph type="dt" sz="half" idx="36"/>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43210303-2791-4711-A54B-163C4CD18128}"/>
              </a:ext>
            </a:extLst>
          </p:cNvPr>
          <p:cNvSpPr>
            <a:spLocks noGrp="1"/>
          </p:cNvSpPr>
          <p:nvPr>
            <p:ph type="sldNum" sz="quarter" idx="37"/>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4068367821"/>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2">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6" name="Text Placeholder 3">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1" name="Picture Placeholder 4">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7" name="Text Placeholder 5">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3" name="Picture Placeholder 6">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7">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4" name="Picture Placeholder 8">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1" name="Text Placeholder 9">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1" name="Picture Placeholder 10">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2" name="Text Placeholder 1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25" name="Picture Placeholder 12">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3" name="Text Placeholder 13">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21</a:t>
            </a:r>
          </a:p>
          <a:p>
            <a:pPr lvl="1"/>
            <a:r>
              <a:rPr lang="en-US" dirty="0"/>
              <a:t>Role 16pt</a:t>
            </a:r>
          </a:p>
          <a:p>
            <a:pPr lvl="2"/>
            <a:r>
              <a:rPr lang="en-US" dirty="0"/>
              <a:t>Short bio 12pt</a:t>
            </a:r>
          </a:p>
          <a:p>
            <a:pPr lvl="3"/>
            <a:r>
              <a:rPr lang="en-US" dirty="0"/>
              <a:t>Bullet point 12pt</a:t>
            </a:r>
          </a:p>
        </p:txBody>
      </p:sp>
      <p:sp>
        <p:nvSpPr>
          <p:cNvPr id="32" name="GTS_WH">
            <a:extLst>
              <a:ext uri="{FF2B5EF4-FFF2-40B4-BE49-F238E27FC236}">
                <a16:creationId xmlns:a16="http://schemas.microsoft.com/office/drawing/2014/main" id="{B49891DC-D80E-4D1B-961E-1B567E0E4535}"/>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Picture Placeholder 4">
            <a:extLst>
              <a:ext uri="{FF2B5EF4-FFF2-40B4-BE49-F238E27FC236}">
                <a16:creationId xmlns:a16="http://schemas.microsoft.com/office/drawing/2014/main" id="{199DF3DD-2E34-4D79-8E11-12CE813E73FA}"/>
              </a:ext>
              <a:ext uri="{C183D7F6-B498-43B3-948B-1728B52AA6E4}">
                <adec:decorative xmlns:adec="http://schemas.microsoft.com/office/drawing/2017/decorative" val="1"/>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 uri="{C183D7F6-B498-43B3-948B-1728B52AA6E4}">
                <adec:decorative xmlns:adec="http://schemas.microsoft.com/office/drawing/2017/decorative" val="1"/>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 uri="{C183D7F6-B498-43B3-948B-1728B52AA6E4}">
                <adec:decorative xmlns:adec="http://schemas.microsoft.com/office/drawing/2017/decorative" val="1"/>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 uri="{C183D7F6-B498-43B3-948B-1728B52AA6E4}">
                <adec:decorative xmlns:adec="http://schemas.microsoft.com/office/drawing/2017/decorative" val="1"/>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 uri="{C183D7F6-B498-43B3-948B-1728B52AA6E4}">
                <adec:decorative xmlns:adec="http://schemas.microsoft.com/office/drawing/2017/decorative" val="1"/>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 uri="{C183D7F6-B498-43B3-948B-1728B52AA6E4}">
                <adec:decorative xmlns:adec="http://schemas.microsoft.com/office/drawing/2017/decorative" val="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
        <p:nvSpPr>
          <p:cNvPr id="5" name="Date Placeholder 4">
            <a:extLst>
              <a:ext uri="{FF2B5EF4-FFF2-40B4-BE49-F238E27FC236}">
                <a16:creationId xmlns:a16="http://schemas.microsoft.com/office/drawing/2014/main" id="{CC7916B6-DE22-407D-9C5B-3EE43C4F40E3}"/>
              </a:ext>
            </a:extLst>
          </p:cNvPr>
          <p:cNvSpPr>
            <a:spLocks noGrp="1"/>
          </p:cNvSpPr>
          <p:nvPr>
            <p:ph type="dt" sz="half" idx="36"/>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496BD87D-1475-454C-885E-24E0A3222BD8}"/>
              </a:ext>
            </a:extLst>
          </p:cNvPr>
          <p:cNvSpPr>
            <a:spLocks noGrp="1"/>
          </p:cNvSpPr>
          <p:nvPr>
            <p:ph type="sldNum" sz="quarter" idx="37"/>
          </p:nvPr>
        </p:nvSpPr>
        <p:spPr/>
        <p:txBody>
          <a:bodyPr/>
          <a:lstStyle/>
          <a:p>
            <a:fld id="{9494C988-A817-43EA-A1DF-24DC6BAFCCB5}" type="slidenum">
              <a:rPr lang="en-US" smtClean="0"/>
              <a:t>‹#›</a:t>
            </a:fld>
            <a:endParaRPr lang="en-US"/>
          </a:p>
        </p:txBody>
      </p:sp>
      <p:sp>
        <p:nvSpPr>
          <p:cNvPr id="30" name="Footer Placeholder 3">
            <a:extLst>
              <a:ext uri="{FF2B5EF4-FFF2-40B4-BE49-F238E27FC236}">
                <a16:creationId xmlns:a16="http://schemas.microsoft.com/office/drawing/2014/main" id="{77EC636E-7DDA-46DB-B44D-AC66BF9059E8}"/>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21560917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ong Headline-Team 8-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 name="Text Placeholder 2">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45" name="Picture Placeholder 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4">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6" name="Picture Placeholder 5">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8" name="Text Placeholder 6">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8" name="Picture Placeholder 7">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9" name="Text Placeholder 8">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7" name="Picture Placeholder 9">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78" name="Text Placeholder 10">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1">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12">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1" name="Text Placeholder 14">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5" name="Picture Placeholder 15">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2" name="Text Placeholder 16">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4" name="Picture Placeholder 17">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3" name="Text Placeholder 18">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1" name="Picture Placeholder 4">
            <a:extLst>
              <a:ext uri="{FF2B5EF4-FFF2-40B4-BE49-F238E27FC236}">
                <a16:creationId xmlns:a16="http://schemas.microsoft.com/office/drawing/2014/main" id="{1559D4A6-A7D1-4EAE-87E5-EB8A4B73E546}"/>
              </a:ext>
              <a:ext uri="{C183D7F6-B498-43B3-948B-1728B52AA6E4}">
                <adec:decorative xmlns:adec="http://schemas.microsoft.com/office/drawing/2017/decorative" val="1"/>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 uri="{C183D7F6-B498-43B3-948B-1728B52AA6E4}">
                <adec:decorative xmlns:adec="http://schemas.microsoft.com/office/drawing/2017/decorative" val="1"/>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 uri="{C183D7F6-B498-43B3-948B-1728B52AA6E4}">
                <adec:decorative xmlns:adec="http://schemas.microsoft.com/office/drawing/2017/decorative" val="1"/>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 uri="{C183D7F6-B498-43B3-948B-1728B52AA6E4}">
                <adec:decorative xmlns:adec="http://schemas.microsoft.com/office/drawing/2017/decorative" val="1"/>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 uri="{C183D7F6-B498-43B3-948B-1728B52AA6E4}">
                <adec:decorative xmlns:adec="http://schemas.microsoft.com/office/drawing/2017/decorative" val="1"/>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 uri="{C183D7F6-B498-43B3-948B-1728B52AA6E4}">
                <adec:decorative xmlns:adec="http://schemas.microsoft.com/office/drawing/2017/decorative" val="1"/>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 uri="{C183D7F6-B498-43B3-948B-1728B52AA6E4}">
                <adec:decorative xmlns:adec="http://schemas.microsoft.com/office/drawing/2017/decorative" val="1"/>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 uri="{C183D7F6-B498-43B3-948B-1728B52AA6E4}">
                <adec:decorative xmlns:adec="http://schemas.microsoft.com/office/drawing/2017/decorative" val="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
        <p:nvSpPr>
          <p:cNvPr id="6" name="Date Placeholder 5">
            <a:extLst>
              <a:ext uri="{FF2B5EF4-FFF2-40B4-BE49-F238E27FC236}">
                <a16:creationId xmlns:a16="http://schemas.microsoft.com/office/drawing/2014/main" id="{13037564-5C85-4C0A-A48F-C2A1CD24D0DB}"/>
              </a:ext>
            </a:extLst>
          </p:cNvPr>
          <p:cNvSpPr>
            <a:spLocks noGrp="1"/>
          </p:cNvSpPr>
          <p:nvPr>
            <p:ph type="dt" sz="half" idx="60"/>
          </p:nvPr>
        </p:nvSpPr>
        <p:spPr/>
        <p:txBody>
          <a:bodyPr/>
          <a:lstStyle/>
          <a:p>
            <a:fld id="{CBEE0A8A-9B1C-4102-B0BA-5BEADE34B44B}" type="datetimeFigureOut">
              <a:rPr lang="en-US" smtClean="0"/>
              <a:t>4/4/2025</a:t>
            </a:fld>
            <a:endParaRPr lang="en-US"/>
          </a:p>
        </p:txBody>
      </p:sp>
      <p:sp>
        <p:nvSpPr>
          <p:cNvPr id="7" name="Slide Number Placeholder 6">
            <a:extLst>
              <a:ext uri="{FF2B5EF4-FFF2-40B4-BE49-F238E27FC236}">
                <a16:creationId xmlns:a16="http://schemas.microsoft.com/office/drawing/2014/main" id="{F0F9F9DF-B2BF-4A07-A614-0B934A424DEE}"/>
              </a:ext>
            </a:extLst>
          </p:cNvPr>
          <p:cNvSpPr>
            <a:spLocks noGrp="1"/>
          </p:cNvSpPr>
          <p:nvPr>
            <p:ph type="sldNum" sz="quarter" idx="61"/>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338897730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hort Headline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pic>
        <p:nvPicPr>
          <p:cNvPr id="2" name="Picture 1">
            <a:extLst>
              <a:ext uri="{FF2B5EF4-FFF2-40B4-BE49-F238E27FC236}">
                <a16:creationId xmlns:a16="http://schemas.microsoft.com/office/drawing/2014/main" id="{296067A3-9F0D-44FB-B267-D94DE708562D}"/>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Date Placeholder 6">
            <a:extLst>
              <a:ext uri="{FF2B5EF4-FFF2-40B4-BE49-F238E27FC236}">
                <a16:creationId xmlns:a16="http://schemas.microsoft.com/office/drawing/2014/main" id="{6A8799A3-4785-448A-B7D6-2F13CBB70BD7}"/>
              </a:ext>
            </a:extLst>
          </p:cNvPr>
          <p:cNvSpPr>
            <a:spLocks noGrp="1"/>
          </p:cNvSpPr>
          <p:nvPr>
            <p:ph type="dt" sz="half" idx="16"/>
          </p:nvPr>
        </p:nvSpPr>
        <p:spPr/>
        <p:txBody>
          <a:bodyPr/>
          <a:lstStyle/>
          <a:p>
            <a:fld id="{CBEE0A8A-9B1C-4102-B0BA-5BEADE34B44B}" type="datetimeFigureOut">
              <a:rPr lang="en-US" smtClean="0"/>
              <a:t>4/4/2025</a:t>
            </a:fld>
            <a:endParaRPr lang="en-US"/>
          </a:p>
        </p:txBody>
      </p:sp>
      <p:sp>
        <p:nvSpPr>
          <p:cNvPr id="9" name="Slide Number Placeholder 8">
            <a:extLst>
              <a:ext uri="{FF2B5EF4-FFF2-40B4-BE49-F238E27FC236}">
                <a16:creationId xmlns:a16="http://schemas.microsoft.com/office/drawing/2014/main" id="{76755A4E-1F14-4709-956C-E3B175BDECA8}"/>
              </a:ext>
            </a:extLst>
          </p:cNvPr>
          <p:cNvSpPr>
            <a:spLocks noGrp="1"/>
          </p:cNvSpPr>
          <p:nvPr>
            <p:ph type="sldNum" sz="quarter" idx="17"/>
          </p:nvPr>
        </p:nvSpPr>
        <p:spPr/>
        <p:txBody>
          <a:bodyPr/>
          <a:lstStyle/>
          <a:p>
            <a:fld id="{9494C988-A817-43EA-A1DF-24DC6BAFCCB5}" type="slidenum">
              <a:rPr lang="en-US" smtClean="0"/>
              <a:t>‹#›</a:t>
            </a:fld>
            <a:endParaRPr lang="en-US"/>
          </a:p>
        </p:txBody>
      </p:sp>
      <p:sp>
        <p:nvSpPr>
          <p:cNvPr id="12" name="Footer Placeholder 3">
            <a:extLst>
              <a:ext uri="{FF2B5EF4-FFF2-40B4-BE49-F238E27FC236}">
                <a16:creationId xmlns:a16="http://schemas.microsoft.com/office/drawing/2014/main" id="{A0C734BA-04C5-4F4C-BE2A-0EB042BB1264}"/>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69870681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2" name="GTS_WH">
            <a:extLst>
              <a:ext uri="{FF2B5EF4-FFF2-40B4-BE49-F238E27FC236}">
                <a16:creationId xmlns:a16="http://schemas.microsoft.com/office/drawing/2014/main" id="{9742AFA2-2F86-4FC9-AB33-FE5A8DC3B4C5}"/>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Date Placeholder 3">
            <a:extLst>
              <a:ext uri="{FF2B5EF4-FFF2-40B4-BE49-F238E27FC236}">
                <a16:creationId xmlns:a16="http://schemas.microsoft.com/office/drawing/2014/main" id="{99E25277-A422-42AE-8B83-A141869F4060}"/>
              </a:ext>
            </a:extLst>
          </p:cNvPr>
          <p:cNvSpPr>
            <a:spLocks noGrp="1"/>
          </p:cNvSpPr>
          <p:nvPr>
            <p:ph type="dt" sz="half" idx="17"/>
          </p:nvPr>
        </p:nvSpPr>
        <p:spPr/>
        <p:txBody>
          <a:bodyPr/>
          <a:lstStyle/>
          <a:p>
            <a:fld id="{CBEE0A8A-9B1C-4102-B0BA-5BEADE34B44B}" type="datetimeFigureOut">
              <a:rPr lang="en-US" smtClean="0"/>
              <a:t>4/4/2025</a:t>
            </a:fld>
            <a:endParaRPr lang="en-US"/>
          </a:p>
        </p:txBody>
      </p:sp>
      <p:sp>
        <p:nvSpPr>
          <p:cNvPr id="5" name="Slide Number Placeholder 4">
            <a:extLst>
              <a:ext uri="{FF2B5EF4-FFF2-40B4-BE49-F238E27FC236}">
                <a16:creationId xmlns:a16="http://schemas.microsoft.com/office/drawing/2014/main" id="{D4168DB3-0102-46A1-ADDB-296A7B82BE4B}"/>
              </a:ext>
            </a:extLst>
          </p:cNvPr>
          <p:cNvSpPr>
            <a:spLocks noGrp="1"/>
          </p:cNvSpPr>
          <p:nvPr>
            <p:ph type="sldNum" sz="quarter" idx="18"/>
          </p:nvPr>
        </p:nvSpPr>
        <p:spPr/>
        <p:txBody>
          <a:bodyPr/>
          <a:lstStyle/>
          <a:p>
            <a:fld id="{9494C988-A817-43EA-A1DF-24DC6BAFCCB5}" type="slidenum">
              <a:rPr lang="en-US" smtClean="0"/>
              <a:t>‹#›</a:t>
            </a:fld>
            <a:endParaRPr lang="en-US"/>
          </a:p>
        </p:txBody>
      </p:sp>
      <p:sp>
        <p:nvSpPr>
          <p:cNvPr id="13" name="Footer Placeholder 3">
            <a:extLst>
              <a:ext uri="{FF2B5EF4-FFF2-40B4-BE49-F238E27FC236}">
                <a16:creationId xmlns:a16="http://schemas.microsoft.com/office/drawing/2014/main" id="{46395CBB-5BF9-45C3-B3AB-1C49BDDAB166}"/>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3105263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pic>
        <p:nvPicPr>
          <p:cNvPr id="3" name="Picture Placeholder 19">
            <a:extLst>
              <a:ext uri="{FF2B5EF4-FFF2-40B4-BE49-F238E27FC236}">
                <a16:creationId xmlns:a16="http://schemas.microsoft.com/office/drawing/2014/main" id="{9128CE8F-D41A-47B9-921B-C6C1790F8F2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6" name="Date Placeholder 5">
            <a:extLst>
              <a:ext uri="{FF2B5EF4-FFF2-40B4-BE49-F238E27FC236}">
                <a16:creationId xmlns:a16="http://schemas.microsoft.com/office/drawing/2014/main" id="{121A81AF-BC1E-43F2-91E2-41C17BFE53DF}"/>
              </a:ext>
            </a:extLst>
          </p:cNvPr>
          <p:cNvSpPr>
            <a:spLocks noGrp="1"/>
          </p:cNvSpPr>
          <p:nvPr>
            <p:ph type="dt" sz="half" idx="14"/>
          </p:nvPr>
        </p:nvSpPr>
        <p:spPr/>
        <p:txBody>
          <a:bodyPr/>
          <a:lstStyle/>
          <a:p>
            <a:fld id="{CBEE0A8A-9B1C-4102-B0BA-5BEADE34B44B}" type="datetimeFigureOut">
              <a:rPr lang="en-US" smtClean="0"/>
              <a:t>4/4/2025</a:t>
            </a:fld>
            <a:endParaRPr lang="en-US"/>
          </a:p>
        </p:txBody>
      </p:sp>
      <p:sp>
        <p:nvSpPr>
          <p:cNvPr id="8" name="Slide Number Placeholder 7">
            <a:extLst>
              <a:ext uri="{FF2B5EF4-FFF2-40B4-BE49-F238E27FC236}">
                <a16:creationId xmlns:a16="http://schemas.microsoft.com/office/drawing/2014/main" id="{99FAF663-E56F-4379-901C-03B12F533E89}"/>
              </a:ext>
            </a:extLst>
          </p:cNvPr>
          <p:cNvSpPr>
            <a:spLocks noGrp="1"/>
          </p:cNvSpPr>
          <p:nvPr>
            <p:ph type="sldNum" sz="quarter" idx="15"/>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78428231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descr="Background image placeholder">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6" name="GTS_WH">
            <a:extLst>
              <a:ext uri="{FF2B5EF4-FFF2-40B4-BE49-F238E27FC236}">
                <a16:creationId xmlns:a16="http://schemas.microsoft.com/office/drawing/2014/main" id="{5820492B-C4D2-42F2-B2B8-CB1CE70F894B}"/>
              </a:ext>
              <a:ext uri="{C183D7F6-B498-43B3-948B-1728B52AA6E4}">
                <adec:decorative xmlns:adec="http://schemas.microsoft.com/office/drawing/2017/decorative" val="1"/>
              </a:ext>
            </a:extLst>
          </p:cNvPr>
          <p:cNvSpPr>
            <a:spLocks noChangeAspect="1"/>
          </p:cNvSpPr>
          <p:nvPr/>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47335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 image (alternat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5" name="Date Placeholder 4">
            <a:extLst>
              <a:ext uri="{FF2B5EF4-FFF2-40B4-BE49-F238E27FC236}">
                <a16:creationId xmlns:a16="http://schemas.microsoft.com/office/drawing/2014/main" id="{BE91287B-E387-4047-862A-4DE3B0567E2D}"/>
              </a:ext>
            </a:extLst>
          </p:cNvPr>
          <p:cNvSpPr>
            <a:spLocks noGrp="1"/>
          </p:cNvSpPr>
          <p:nvPr>
            <p:ph type="dt" sz="half" idx="14"/>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3C57303E-ACDF-4319-BDA3-41AFDCE5098E}"/>
              </a:ext>
            </a:extLst>
          </p:cNvPr>
          <p:cNvSpPr>
            <a:spLocks noGrp="1"/>
          </p:cNvSpPr>
          <p:nvPr>
            <p:ph type="sldNum" sz="quarter" idx="15"/>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10660955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tatistics 1">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4EF33C-E010-4503-AC38-BB48E62572E9}"/>
              </a:ext>
              <a:ext uri="{C183D7F6-B498-43B3-948B-1728B52AA6E4}">
                <adec:decorative xmlns:adec="http://schemas.microsoft.com/office/drawing/2017/decorative" val="1"/>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FF1C6BE-E6FE-4BD6-8477-A09403EEE56E}"/>
              </a:ext>
              <a:ext uri="{C183D7F6-B498-43B3-948B-1728B52AA6E4}">
                <adec:decorative xmlns:adec="http://schemas.microsoft.com/office/drawing/2017/decorative" val="1"/>
              </a:ext>
            </a:extLst>
          </p:cNvPr>
          <p:cNvSpPr/>
          <p:nvPr/>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 name="Text Placeholder 2">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2" name="Text Placeholder 3">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3" name="Text Placeholder 5">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4" name="Text Placeholder 7">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8">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9">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24</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cxnSp>
        <p:nvCxnSpPr>
          <p:cNvPr id="42" name="Straight Connector 41">
            <a:extLst>
              <a:ext uri="{FF2B5EF4-FFF2-40B4-BE49-F238E27FC236}">
                <a16:creationId xmlns:a16="http://schemas.microsoft.com/office/drawing/2014/main" id="{149C8D0A-C37D-4D9A-9703-8A0AFB18570C}"/>
              </a:ext>
              <a:ext uri="{C183D7F6-B498-43B3-948B-1728B52AA6E4}">
                <adec:decorative xmlns:adec="http://schemas.microsoft.com/office/drawing/2017/decorative" val="1"/>
              </a:ext>
            </a:extLst>
          </p:cNvPr>
          <p:cNvCxnSpPr>
            <a:cxnSpLocks/>
          </p:cNvCxnSpPr>
          <p:nvPr/>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E5BBCC-C957-48B6-99B6-EF1F3E80F622}"/>
              </a:ext>
              <a:ext uri="{C183D7F6-B498-43B3-948B-1728B52AA6E4}">
                <adec:decorative xmlns:adec="http://schemas.microsoft.com/office/drawing/2017/decorative" val="1"/>
              </a:ext>
            </a:extLst>
          </p:cNvPr>
          <p:cNvCxnSpPr>
            <a:cxnSpLocks/>
          </p:cNvCxnSpPr>
          <p:nvPr/>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8781F80-F3D9-42F9-B6EE-F6DC303E05F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7A9D2656-2EA0-43DA-AE97-287DB9F6834C}"/>
              </a:ext>
            </a:extLst>
          </p:cNvPr>
          <p:cNvSpPr>
            <a:spLocks noGrp="1"/>
          </p:cNvSpPr>
          <p:nvPr>
            <p:ph type="dt" sz="half" idx="25"/>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E264C020-2562-4CC0-AC93-CBAA8EAAF48D}"/>
              </a:ext>
            </a:extLst>
          </p:cNvPr>
          <p:cNvSpPr>
            <a:spLocks noGrp="1"/>
          </p:cNvSpPr>
          <p:nvPr>
            <p:ph type="sldNum" sz="quarter" idx="26"/>
          </p:nvPr>
        </p:nvSpPr>
        <p:spPr/>
        <p:txBody>
          <a:bodyPr/>
          <a:lstStyle>
            <a:lvl1pPr>
              <a:defRPr>
                <a:solidFill>
                  <a:schemeClr val="bg1"/>
                </a:solidFill>
              </a:defRPr>
            </a:lvl1pPr>
          </a:lstStyle>
          <a:p>
            <a:fld id="{9494C988-A817-43EA-A1DF-24DC6BAFCCB5}" type="slidenum">
              <a:rPr lang="en-US" smtClean="0"/>
              <a:t>‹#›</a:t>
            </a:fld>
            <a:endParaRPr lang="en-US"/>
          </a:p>
        </p:txBody>
      </p:sp>
      <p:sp>
        <p:nvSpPr>
          <p:cNvPr id="26" name="Footer Placeholder 3">
            <a:extLst>
              <a:ext uri="{FF2B5EF4-FFF2-40B4-BE49-F238E27FC236}">
                <a16:creationId xmlns:a16="http://schemas.microsoft.com/office/drawing/2014/main" id="{938EC323-32B8-4E21-9A43-27A42676F85F}"/>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solidFill>
              </a:rPr>
              <a:t>Copyright © 2023 Accenture. All rights reserved.</a:t>
            </a:r>
          </a:p>
        </p:txBody>
      </p:sp>
    </p:spTree>
    <p:extLst>
      <p:ext uri="{BB962C8B-B14F-4D97-AF65-F5344CB8AC3E}">
        <p14:creationId xmlns:p14="http://schemas.microsoft.com/office/powerpoint/2010/main" val="3306565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 uri="{C183D7F6-B498-43B3-948B-1728B52AA6E4}">
                <adec:decorative xmlns:adec="http://schemas.microsoft.com/office/drawing/2017/decorative" val="1"/>
              </a:ext>
            </a:extLst>
          </p:cNvPr>
          <p:cNvSpPr/>
          <p:nvPr/>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 uri="{C183D7F6-B498-43B3-948B-1728B52AA6E4}">
                <adec:decorative xmlns:adec="http://schemas.microsoft.com/office/drawing/2017/decorative" val="1"/>
              </a:ext>
            </a:extLst>
          </p:cNvPr>
          <p:cNvSpPr/>
          <p:nvPr/>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 uri="{C183D7F6-B498-43B3-948B-1728B52AA6E4}">
                <adec:decorative xmlns:adec="http://schemas.microsoft.com/office/drawing/2017/decorative" val="1"/>
              </a:ext>
            </a:extLst>
          </p:cNvPr>
          <p:cNvSpPr/>
          <p:nvPr/>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endParaRPr lang="en-US" dirty="0"/>
          </a:p>
        </p:txBody>
      </p:sp>
      <p:sp>
        <p:nvSpPr>
          <p:cNvPr id="38" name="Picture Placeholder 3">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5">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6">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48" name="Text Placeholder 7">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8">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9">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10">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 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11">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1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headline20</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pic>
        <p:nvPicPr>
          <p:cNvPr id="23" name="Picture 22">
            <a:extLst>
              <a:ext uri="{FF2B5EF4-FFF2-40B4-BE49-F238E27FC236}">
                <a16:creationId xmlns:a16="http://schemas.microsoft.com/office/drawing/2014/main" id="{78774BCE-242F-4FF9-9C01-D01B97743A9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5" name="Date Placeholder 4">
            <a:extLst>
              <a:ext uri="{FF2B5EF4-FFF2-40B4-BE49-F238E27FC236}">
                <a16:creationId xmlns:a16="http://schemas.microsoft.com/office/drawing/2014/main" id="{87593906-4880-425F-B198-AA3E7B1BCC91}"/>
              </a:ext>
            </a:extLst>
          </p:cNvPr>
          <p:cNvSpPr>
            <a:spLocks noGrp="1"/>
          </p:cNvSpPr>
          <p:nvPr>
            <p:ph type="dt" sz="half" idx="26"/>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286B4789-689D-43A8-A486-DE80DB76D845}"/>
              </a:ext>
            </a:extLst>
          </p:cNvPr>
          <p:cNvSpPr>
            <a:spLocks noGrp="1"/>
          </p:cNvSpPr>
          <p:nvPr>
            <p:ph type="sldNum" sz="quarter" idx="27"/>
          </p:nvPr>
        </p:nvSpPr>
        <p:spPr/>
        <p:txBody>
          <a:bodyPr/>
          <a:lstStyle>
            <a:lvl1pPr>
              <a:defRPr>
                <a:solidFill>
                  <a:schemeClr val="bg1"/>
                </a:solidFill>
              </a:defRPr>
            </a:lvl1pPr>
          </a:lstStyle>
          <a:p>
            <a:fld id="{9494C988-A817-43EA-A1DF-24DC6BAFCCB5}" type="slidenum">
              <a:rPr lang="en-US" smtClean="0"/>
              <a:t>‹#›</a:t>
            </a:fld>
            <a:endParaRPr lang="en-US"/>
          </a:p>
        </p:txBody>
      </p:sp>
      <p:sp>
        <p:nvSpPr>
          <p:cNvPr id="26" name="Footer Placeholder 3">
            <a:extLst>
              <a:ext uri="{FF2B5EF4-FFF2-40B4-BE49-F238E27FC236}">
                <a16:creationId xmlns:a16="http://schemas.microsoft.com/office/drawing/2014/main" id="{CF22F8A1-4E64-48DB-8092-107FC9FF812E}"/>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solidFill>
                  <a:schemeClr val="bg1"/>
                </a:solidFill>
              </a:rPr>
              <a:t>Copyright © 2023 Accenture. All rights reserved.</a:t>
            </a:r>
          </a:p>
        </p:txBody>
      </p:sp>
    </p:spTree>
    <p:extLst>
      <p:ext uri="{BB962C8B-B14F-4D97-AF65-F5344CB8AC3E}">
        <p14:creationId xmlns:p14="http://schemas.microsoft.com/office/powerpoint/2010/main" val="4081782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1" name="GTS_WH">
            <a:extLst>
              <a:ext uri="{FF2B5EF4-FFF2-40B4-BE49-F238E27FC236}">
                <a16:creationId xmlns:a16="http://schemas.microsoft.com/office/drawing/2014/main" id="{2FF57A0A-C5DD-42B6-8DD3-E5EA041C72D5}"/>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889BA0E6-196E-47DA-8E7A-D022F7AAC9C9}"/>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D690C31B-83F2-40C6-A91D-2CB2859C3D19}"/>
              </a:ext>
            </a:extLst>
          </p:cNvPr>
          <p:cNvSpPr>
            <a:spLocks noGrp="1"/>
          </p:cNvSpPr>
          <p:nvPr>
            <p:ph type="sldNum" sz="quarter" idx="11"/>
          </p:nvPr>
        </p:nvSpPr>
        <p:spPr/>
        <p:txBody>
          <a:bodyPr/>
          <a:lstStyle/>
          <a:p>
            <a:fld id="{9494C988-A817-43EA-A1DF-24DC6BAFCCB5}" type="slidenum">
              <a:rPr lang="en-US" smtClean="0"/>
              <a:t>‹#›</a:t>
            </a:fld>
            <a:endParaRPr lang="en-US"/>
          </a:p>
        </p:txBody>
      </p:sp>
      <p:sp>
        <p:nvSpPr>
          <p:cNvPr id="12" name="Footer Placeholder 3">
            <a:extLst>
              <a:ext uri="{FF2B5EF4-FFF2-40B4-BE49-F238E27FC236}">
                <a16:creationId xmlns:a16="http://schemas.microsoft.com/office/drawing/2014/main" id="{3490B2B0-2D3E-4E42-87A1-36CD0A7CA0B7}"/>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920865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1" name="GTS_WH">
            <a:extLst>
              <a:ext uri="{FF2B5EF4-FFF2-40B4-BE49-F238E27FC236}">
                <a16:creationId xmlns:a16="http://schemas.microsoft.com/office/drawing/2014/main" id="{B0B0C095-6C73-4899-AD8E-8F75768CF51A}"/>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9C5B1E8C-33F9-491B-95F0-EDA1C0D2C751}"/>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B3711637-D487-4F19-A7E1-583DDDBEC746}"/>
              </a:ext>
            </a:extLst>
          </p:cNvPr>
          <p:cNvSpPr>
            <a:spLocks noGrp="1"/>
          </p:cNvSpPr>
          <p:nvPr>
            <p:ph type="sldNum" sz="quarter" idx="11"/>
          </p:nvPr>
        </p:nvSpPr>
        <p:spPr/>
        <p:txBody>
          <a:bodyPr/>
          <a:lstStyle/>
          <a:p>
            <a:fld id="{9494C988-A817-43EA-A1DF-24DC6BAFCCB5}" type="slidenum">
              <a:rPr lang="en-US" smtClean="0"/>
              <a:t>‹#›</a:t>
            </a:fld>
            <a:endParaRPr lang="en-US"/>
          </a:p>
        </p:txBody>
      </p:sp>
      <p:sp>
        <p:nvSpPr>
          <p:cNvPr id="12" name="Footer Placeholder 3">
            <a:extLst>
              <a:ext uri="{FF2B5EF4-FFF2-40B4-BE49-F238E27FC236}">
                <a16:creationId xmlns:a16="http://schemas.microsoft.com/office/drawing/2014/main" id="{0466450F-E90F-4408-8518-CE43B1E7769F}"/>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4660784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 uri="{C183D7F6-B498-43B3-948B-1728B52AA6E4}">
                <adec:decorative xmlns:adec="http://schemas.microsoft.com/office/drawing/2017/decorative" val="0"/>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7" name="GTS_WH">
            <a:extLst>
              <a:ext uri="{FF2B5EF4-FFF2-40B4-BE49-F238E27FC236}">
                <a16:creationId xmlns:a16="http://schemas.microsoft.com/office/drawing/2014/main" id="{AE479463-B4C9-4B9A-BE8B-62B5B9CF0075}"/>
              </a:ext>
              <a:ext uri="{C183D7F6-B498-43B3-948B-1728B52AA6E4}">
                <adec:decorative xmlns:adec="http://schemas.microsoft.com/office/drawing/2017/decorative" val="1"/>
              </a:ext>
            </a:extLst>
          </p:cNvPr>
          <p:cNvSpPr>
            <a:spLocks noChangeAspect="1"/>
          </p:cNvSpPr>
          <p:nvPr/>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Date Placeholder 4">
            <a:extLst>
              <a:ext uri="{FF2B5EF4-FFF2-40B4-BE49-F238E27FC236}">
                <a16:creationId xmlns:a16="http://schemas.microsoft.com/office/drawing/2014/main" id="{697F46A4-95BD-4F76-9A98-D8B18C478CEC}"/>
              </a:ext>
            </a:extLst>
          </p:cNvPr>
          <p:cNvSpPr>
            <a:spLocks noGrp="1"/>
          </p:cNvSpPr>
          <p:nvPr>
            <p:ph type="dt" sz="half" idx="11"/>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3D314071-C5AC-4CAC-85E3-541E065F2244}"/>
              </a:ext>
            </a:extLst>
          </p:cNvPr>
          <p:cNvSpPr>
            <a:spLocks noGrp="1"/>
          </p:cNvSpPr>
          <p:nvPr>
            <p:ph type="sldNum" sz="quarter" idx="12"/>
          </p:nvPr>
        </p:nvSpPr>
        <p:spPr/>
        <p:txBody>
          <a:bodyPr/>
          <a:lstStyle/>
          <a:p>
            <a:fld id="{9494C988-A817-43EA-A1DF-24DC6BAFCCB5}" type="slidenum">
              <a:rPr lang="en-US" smtClean="0"/>
              <a:t>‹#›</a:t>
            </a:fld>
            <a:endParaRPr lang="en-US"/>
          </a:p>
        </p:txBody>
      </p:sp>
      <p:sp>
        <p:nvSpPr>
          <p:cNvPr id="10" name="Footer Placeholder 3">
            <a:extLst>
              <a:ext uri="{FF2B5EF4-FFF2-40B4-BE49-F238E27FC236}">
                <a16:creationId xmlns:a16="http://schemas.microsoft.com/office/drawing/2014/main" id="{B2CAA71E-F65A-4AA9-9783-820BC4B0900E}"/>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1258473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Date Placeholder 3">
            <a:extLst>
              <a:ext uri="{FF2B5EF4-FFF2-40B4-BE49-F238E27FC236}">
                <a16:creationId xmlns:a16="http://schemas.microsoft.com/office/drawing/2014/main" id="{04E9A975-D35D-470B-995B-AFE863096F75}"/>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5" name="Slide Number Placeholder 4">
            <a:extLst>
              <a:ext uri="{FF2B5EF4-FFF2-40B4-BE49-F238E27FC236}">
                <a16:creationId xmlns:a16="http://schemas.microsoft.com/office/drawing/2014/main" id="{B06DA465-C8A2-4285-BED9-CDF8B46C03E2}"/>
              </a:ext>
            </a:extLst>
          </p:cNvPr>
          <p:cNvSpPr>
            <a:spLocks noGrp="1"/>
          </p:cNvSpPr>
          <p:nvPr>
            <p:ph type="sldNum" sz="quarter" idx="11"/>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847796974"/>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GB" dirty="0"/>
              <a:t>Place subtitle here in GT Sectra Fine </a:t>
            </a:r>
            <a:r>
              <a:rPr lang="en-GB" dirty="0" err="1"/>
              <a:t>Rg</a:t>
            </a:r>
            <a:r>
              <a:rPr lang="en-GB" dirty="0"/>
              <a:t> 20pt</a:t>
            </a:r>
            <a:endParaRPr lang="en-US" dirty="0"/>
          </a:p>
        </p:txBody>
      </p:sp>
      <p:sp>
        <p:nvSpPr>
          <p:cNvPr id="6" name="Date Placeholder 5">
            <a:extLst>
              <a:ext uri="{FF2B5EF4-FFF2-40B4-BE49-F238E27FC236}">
                <a16:creationId xmlns:a16="http://schemas.microsoft.com/office/drawing/2014/main" id="{414EE16C-21B2-42EC-B70C-C6EDFEDFBEC6}"/>
              </a:ext>
            </a:extLst>
          </p:cNvPr>
          <p:cNvSpPr>
            <a:spLocks noGrp="1"/>
          </p:cNvSpPr>
          <p:nvPr>
            <p:ph type="dt" sz="half" idx="12"/>
          </p:nvPr>
        </p:nvSpPr>
        <p:spPr/>
        <p:txBody>
          <a:bodyPr/>
          <a:lstStyle/>
          <a:p>
            <a:fld id="{CBEE0A8A-9B1C-4102-B0BA-5BEADE34B44B}" type="datetimeFigureOut">
              <a:rPr lang="en-US" smtClean="0"/>
              <a:t>4/4/2025</a:t>
            </a:fld>
            <a:endParaRPr lang="en-US"/>
          </a:p>
        </p:txBody>
      </p:sp>
      <p:sp>
        <p:nvSpPr>
          <p:cNvPr id="8" name="Slide Number Placeholder 7">
            <a:extLst>
              <a:ext uri="{FF2B5EF4-FFF2-40B4-BE49-F238E27FC236}">
                <a16:creationId xmlns:a16="http://schemas.microsoft.com/office/drawing/2014/main" id="{5F283C9A-0321-4073-8042-7E3C2DE63EAD}"/>
              </a:ext>
            </a:extLst>
          </p:cNvPr>
          <p:cNvSpPr>
            <a:spLocks noGrp="1"/>
          </p:cNvSpPr>
          <p:nvPr>
            <p:ph type="sldNum" sz="quarter" idx="13"/>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417784345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5BAC2B0-81CA-44D6-9DE2-6B74AB2FFA3C}"/>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6" name="Slide Number Placeholder 5">
            <a:extLst>
              <a:ext uri="{FF2B5EF4-FFF2-40B4-BE49-F238E27FC236}">
                <a16:creationId xmlns:a16="http://schemas.microsoft.com/office/drawing/2014/main" id="{1A3098F2-11A4-44F2-9AF5-6F5AE1A3C60A}"/>
              </a:ext>
            </a:extLst>
          </p:cNvPr>
          <p:cNvSpPr>
            <a:spLocks noGrp="1"/>
          </p:cNvSpPr>
          <p:nvPr>
            <p:ph type="sldNum" sz="quarter" idx="11"/>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705763469"/>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5" name="Rectangle 4">
            <a:extLst>
              <a:ext uri="{FF2B5EF4-FFF2-40B4-BE49-F238E27FC236}">
                <a16:creationId xmlns:a16="http://schemas.microsoft.com/office/drawing/2014/main" id="{EF6E3B53-4A09-42A8-A4D5-D2EAE01B6875}"/>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7697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 uri="{C183D7F6-B498-43B3-948B-1728B52AA6E4}">
                <adec:decorative xmlns:adec="http://schemas.microsoft.com/office/drawing/2017/decorative" val="1"/>
              </a:ext>
            </a:extLst>
          </p:cNvPr>
          <p:cNvSpPr/>
          <p:nvPr/>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 name="TextBox 2">
            <a:extLst>
              <a:ext uri="{FF2B5EF4-FFF2-40B4-BE49-F238E27FC236}">
                <a16:creationId xmlns:a16="http://schemas.microsoft.com/office/drawing/2014/main" id="{201D1C16-1E67-46BA-A7F0-31738E52069F}"/>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2" name="TextBox 1">
            <a:extLst>
              <a:ext uri="{FF2B5EF4-FFF2-40B4-BE49-F238E27FC236}">
                <a16:creationId xmlns:a16="http://schemas.microsoft.com/office/drawing/2014/main" id="{62DADF64-A9AC-1A78-3976-2D4BB3A840E3}"/>
              </a:ext>
            </a:extLst>
          </p:cNvPr>
          <p:cNvSpPr txBox="1">
            <a:spLocks noChangeArrowheads="1"/>
          </p:cNvSpPr>
          <p:nvPr/>
        </p:nvSpPr>
        <p:spPr bwMode="auto">
          <a:xfrm>
            <a:off x="8829675" y="6286684"/>
            <a:ext cx="32409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Tree>
    <p:extLst>
      <p:ext uri="{BB962C8B-B14F-4D97-AF65-F5344CB8AC3E}">
        <p14:creationId xmlns:p14="http://schemas.microsoft.com/office/powerpoint/2010/main" val="2459823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13972580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Tree>
    <p:extLst>
      <p:ext uri="{BB962C8B-B14F-4D97-AF65-F5344CB8AC3E}">
        <p14:creationId xmlns:p14="http://schemas.microsoft.com/office/powerpoint/2010/main" val="2214500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C2157-BCA3-C760-E5C3-0E2E347C9B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CCAC08-8071-F42A-621D-BD1629EDA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9581EE-B749-3DBC-3D17-C1A139E4736B}"/>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5" name="Footer Placeholder 4">
            <a:extLst>
              <a:ext uri="{FF2B5EF4-FFF2-40B4-BE49-F238E27FC236}">
                <a16:creationId xmlns:a16="http://schemas.microsoft.com/office/drawing/2014/main" id="{FFBF9901-B5D6-402A-302E-6D9B88317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0C69C5-0D37-8E69-EA1F-D8ADCEB956B6}"/>
              </a:ext>
            </a:extLst>
          </p:cNvPr>
          <p:cNvSpPr>
            <a:spLocks noGrp="1"/>
          </p:cNvSpPr>
          <p:nvPr>
            <p:ph type="sldNum" sz="quarter" idx="12"/>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083847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4EE4-437D-B42C-CB3D-C1FAE077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C9784-0437-97C7-6FE4-B46C29149F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E19DA-4D53-CB8E-6041-CA0BD7628A17}"/>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5" name="Footer Placeholder 4">
            <a:extLst>
              <a:ext uri="{FF2B5EF4-FFF2-40B4-BE49-F238E27FC236}">
                <a16:creationId xmlns:a16="http://schemas.microsoft.com/office/drawing/2014/main" id="{F8042E2C-111C-32D9-7329-A508B6AF2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024BD-1D66-02AB-729C-5B1D3FA594AC}"/>
              </a:ext>
            </a:extLst>
          </p:cNvPr>
          <p:cNvSpPr>
            <a:spLocks noGrp="1"/>
          </p:cNvSpPr>
          <p:nvPr>
            <p:ph type="sldNum" sz="quarter" idx="12"/>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5000582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86C4-F340-1246-077F-CE7402D4F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1B0701-C5AC-3C75-9CF1-6EFE2BF5A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8901D4-932E-7CF8-4B75-B434F3EEA7AA}"/>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5" name="Footer Placeholder 4">
            <a:extLst>
              <a:ext uri="{FF2B5EF4-FFF2-40B4-BE49-F238E27FC236}">
                <a16:creationId xmlns:a16="http://schemas.microsoft.com/office/drawing/2014/main" id="{894328FC-16AD-A5CB-03D5-80F3AE45A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9DBE0-BF12-0CED-70E0-346779889732}"/>
              </a:ext>
            </a:extLst>
          </p:cNvPr>
          <p:cNvSpPr>
            <a:spLocks noGrp="1"/>
          </p:cNvSpPr>
          <p:nvPr>
            <p:ph type="sldNum" sz="quarter" idx="12"/>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991080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E1B6-4D81-428F-E03C-A93BC26CC9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D24D1A-4657-A14C-B500-017F62BBA4E9}"/>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4" name="Footer Placeholder 3">
            <a:extLst>
              <a:ext uri="{FF2B5EF4-FFF2-40B4-BE49-F238E27FC236}">
                <a16:creationId xmlns:a16="http://schemas.microsoft.com/office/drawing/2014/main" id="{DF9AB668-9DD2-9C2B-FFCF-DFC55E0E15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4F8A76-51F3-9526-024A-126475D36BC2}"/>
              </a:ext>
            </a:extLst>
          </p:cNvPr>
          <p:cNvSpPr>
            <a:spLocks noGrp="1"/>
          </p:cNvSpPr>
          <p:nvPr>
            <p:ph type="sldNum" sz="quarter" idx="12"/>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26514177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8" name="Text Placeholder 7"/>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rgbClr val="A700E6"/>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0FD4AAC0-F751-46EB-8079-A450A25A1BB8}"/>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pic>
        <p:nvPicPr>
          <p:cNvPr id="10" name="Picture 9">
            <a:extLst>
              <a:ext uri="{FF2B5EF4-FFF2-40B4-BE49-F238E27FC236}">
                <a16:creationId xmlns:a16="http://schemas.microsoft.com/office/drawing/2014/main" id="{D7D17D7A-C995-422C-9722-6975B3D6A6A0}"/>
              </a:ext>
            </a:extLst>
          </p:cNvPr>
          <p:cNvPicPr>
            <a:picLocks noChangeAspect="1"/>
          </p:cNvPicPr>
          <p:nvPr/>
        </p:nvPicPr>
        <p:blipFill>
          <a:blip r:embed="rId2"/>
          <a:stretch>
            <a:fillRect/>
          </a:stretch>
        </p:blipFill>
        <p:spPr>
          <a:xfrm>
            <a:off x="7447741" y="937439"/>
            <a:ext cx="4309200" cy="4524660"/>
          </a:xfrm>
          <a:prstGeom prst="rect">
            <a:avLst/>
          </a:prstGeom>
        </p:spPr>
      </p:pic>
      <p:grpSp>
        <p:nvGrpSpPr>
          <p:cNvPr id="13" name="Group 12">
            <a:extLst>
              <a:ext uri="{FF2B5EF4-FFF2-40B4-BE49-F238E27FC236}">
                <a16:creationId xmlns:a16="http://schemas.microsoft.com/office/drawing/2014/main" id="{E1518E18-655B-4050-AB2D-98EDCCD947C1}"/>
              </a:ext>
            </a:extLst>
          </p:cNvPr>
          <p:cNvGrpSpPr>
            <a:grpSpLocks noChangeAspect="1"/>
          </p:cNvGrpSpPr>
          <p:nvPr/>
        </p:nvGrpSpPr>
        <p:grpSpPr>
          <a:xfrm>
            <a:off x="9559232" y="5846780"/>
            <a:ext cx="2250858" cy="604157"/>
            <a:chOff x="9563100" y="1673029"/>
            <a:chExt cx="1389888" cy="373063"/>
          </a:xfrm>
        </p:grpSpPr>
        <p:pic>
          <p:nvPicPr>
            <p:cNvPr id="14" name="Picture 13">
              <a:extLst>
                <a:ext uri="{FF2B5EF4-FFF2-40B4-BE49-F238E27FC236}">
                  <a16:creationId xmlns:a16="http://schemas.microsoft.com/office/drawing/2014/main" id="{963B2B80-8459-422C-B07E-774B0B101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4DFD4DD6-8884-4A87-BF32-3D684759E4F3}"/>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27760717-9806-4AA1-9546-B783DB962C1C}"/>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4105987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2">
    <p:bg>
      <p:bgPr>
        <a:solidFill>
          <a:srgbClr val="46007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FE467-960F-4BDC-9CE3-F34B31FB0933}"/>
              </a:ext>
            </a:extLst>
          </p:cNvPr>
          <p:cNvPicPr>
            <a:picLocks noChangeAspect="1"/>
          </p:cNvPicPr>
          <p:nvPr/>
        </p:nvPicPr>
        <p:blipFill>
          <a:blip r:embed="rId2"/>
          <a:stretch>
            <a:fillRect/>
          </a:stretch>
        </p:blipFill>
        <p:spPr>
          <a:xfrm>
            <a:off x="7459722" y="937418"/>
            <a:ext cx="4309200" cy="4524660"/>
          </a:xfrm>
          <a:prstGeom prst="rect">
            <a:avLst/>
          </a:prstGeom>
        </p:spPr>
      </p:pic>
      <p:grpSp>
        <p:nvGrpSpPr>
          <p:cNvPr id="15" name="Group 14">
            <a:extLst>
              <a:ext uri="{FF2B5EF4-FFF2-40B4-BE49-F238E27FC236}">
                <a16:creationId xmlns:a16="http://schemas.microsoft.com/office/drawing/2014/main" id="{9135A376-69E5-460B-9086-BE79884E71C6}"/>
              </a:ext>
            </a:extLst>
          </p:cNvPr>
          <p:cNvGrpSpPr>
            <a:grpSpLocks noChangeAspect="1"/>
          </p:cNvGrpSpPr>
          <p:nvPr/>
        </p:nvGrpSpPr>
        <p:grpSpPr>
          <a:xfrm>
            <a:off x="9554578" y="5833249"/>
            <a:ext cx="2256422" cy="605651"/>
            <a:chOff x="9638475" y="1219200"/>
            <a:chExt cx="1389888" cy="373063"/>
          </a:xfrm>
        </p:grpSpPr>
        <p:pic>
          <p:nvPicPr>
            <p:cNvPr id="16" name="Picture 15">
              <a:extLst>
                <a:ext uri="{FF2B5EF4-FFF2-40B4-BE49-F238E27FC236}">
                  <a16:creationId xmlns:a16="http://schemas.microsoft.com/office/drawing/2014/main" id="{CD7AE8EE-F65A-45EF-9FD0-6C5431C1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D5E0475E-91D3-4EE9-A5F3-1B737F5E59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F294F89-9A42-4DEF-B3DD-823E9A1CD6F5}"/>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9" name="Title 1">
            <a:extLst>
              <a:ext uri="{FF2B5EF4-FFF2-40B4-BE49-F238E27FC236}">
                <a16:creationId xmlns:a16="http://schemas.microsoft.com/office/drawing/2014/main" id="{DEED4950-8142-456B-BAF6-DF98D8FB6E4F}"/>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20" name="Text Placeholder 7">
            <a:extLst>
              <a:ext uri="{FF2B5EF4-FFF2-40B4-BE49-F238E27FC236}">
                <a16:creationId xmlns:a16="http://schemas.microsoft.com/office/drawing/2014/main" id="{15A61E07-8F52-4DDB-95AC-E1899293514F}"/>
              </a:ext>
            </a:extLst>
          </p:cNvPr>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D27E5B-DAD9-4B7E-93F1-E0058A106936}"/>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0445711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049B9-5165-4301-9498-5DF0A980A524}"/>
              </a:ext>
            </a:extLst>
          </p:cNvPr>
          <p:cNvPicPr>
            <a:picLocks noChangeAspect="1"/>
          </p:cNvPicPr>
          <p:nvPr/>
        </p:nvPicPr>
        <p:blipFill>
          <a:blip r:embed="rId2"/>
          <a:stretch>
            <a:fillRect/>
          </a:stretch>
        </p:blipFill>
        <p:spPr>
          <a:xfrm>
            <a:off x="3886960" y="939257"/>
            <a:ext cx="4309200" cy="4524660"/>
          </a:xfrm>
          <a:prstGeom prst="rect">
            <a:avLst/>
          </a:prstGeom>
        </p:spPr>
      </p:pic>
      <p:sp>
        <p:nvSpPr>
          <p:cNvPr id="21" name="Text Placeholder 7">
            <a:extLst>
              <a:ext uri="{FF2B5EF4-FFF2-40B4-BE49-F238E27FC236}">
                <a16:creationId xmlns:a16="http://schemas.microsoft.com/office/drawing/2014/main" id="{A02CD016-B833-4D36-A543-5968C05174B0}"/>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56BC192A-2684-4550-BAC0-0A3EA6BE135F}"/>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grpSp>
        <p:nvGrpSpPr>
          <p:cNvPr id="12" name="Group 11">
            <a:extLst>
              <a:ext uri="{FF2B5EF4-FFF2-40B4-BE49-F238E27FC236}">
                <a16:creationId xmlns:a16="http://schemas.microsoft.com/office/drawing/2014/main" id="{6764C110-129C-47A9-A5B4-FE8461998B7B}"/>
              </a:ext>
            </a:extLst>
          </p:cNvPr>
          <p:cNvGrpSpPr>
            <a:grpSpLocks noChangeAspect="1"/>
          </p:cNvGrpSpPr>
          <p:nvPr/>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5" name="Rectangle 14">
            <a:extLst>
              <a:ext uri="{FF2B5EF4-FFF2-40B4-BE49-F238E27FC236}">
                <a16:creationId xmlns:a16="http://schemas.microsoft.com/office/drawing/2014/main" id="{6DB1F6BB-B266-4053-BB43-522174CCB9FA}"/>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66436308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4">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FF60AA-98EB-4628-8B04-E0C666DAD087}"/>
              </a:ext>
            </a:extLst>
          </p:cNvPr>
          <p:cNvPicPr>
            <a:picLocks noChangeAspect="1"/>
          </p:cNvPicPr>
          <p:nvPr/>
        </p:nvPicPr>
        <p:blipFill>
          <a:blip r:embed="rId2"/>
          <a:stretch>
            <a:fillRect/>
          </a:stretch>
        </p:blipFill>
        <p:spPr>
          <a:xfrm>
            <a:off x="3886960" y="885392"/>
            <a:ext cx="4309200" cy="4632390"/>
          </a:xfrm>
          <a:prstGeom prst="rect">
            <a:avLst/>
          </a:prstGeom>
        </p:spPr>
      </p:pic>
      <p:grpSp>
        <p:nvGrpSpPr>
          <p:cNvPr id="12" name="Group 11">
            <a:extLst>
              <a:ext uri="{FF2B5EF4-FFF2-40B4-BE49-F238E27FC236}">
                <a16:creationId xmlns:a16="http://schemas.microsoft.com/office/drawing/2014/main" id="{6764C110-129C-47A9-A5B4-FE8461998B7B}"/>
              </a:ext>
            </a:extLst>
          </p:cNvPr>
          <p:cNvGrpSpPr>
            <a:grpSpLocks noChangeAspect="1"/>
          </p:cNvGrpSpPr>
          <p:nvPr/>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8" name="Text Placeholder 7">
            <a:extLst>
              <a:ext uri="{FF2B5EF4-FFF2-40B4-BE49-F238E27FC236}">
                <a16:creationId xmlns:a16="http://schemas.microsoft.com/office/drawing/2014/main" id="{E616C387-6715-47CE-8D3F-A1CCDADF724C}"/>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94A43E03-A4E3-4574-A432-E155E49FE709}"/>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2BEA169-0D2D-4657-811D-69BBCE222CF0}"/>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883785928"/>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8DDC0C86-80A9-481C-A2D5-6F509B89192B}"/>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a:extLst>
              <a:ext uri="{FF2B5EF4-FFF2-40B4-BE49-F238E27FC236}">
                <a16:creationId xmlns:a16="http://schemas.microsoft.com/office/drawing/2014/main" id="{C703F910-26EC-4B07-B522-B28DEB82C3EA}"/>
              </a:ext>
              <a:ext uri="{C183D7F6-B498-43B3-948B-1728B52AA6E4}">
                <adec:decorative xmlns:adec="http://schemas.microsoft.com/office/drawing/2017/decorative" val="1"/>
              </a:ext>
            </a:extLst>
          </p:cNvPr>
          <p:cNvSpPr>
            <a:spLocks noChangeAspect="1"/>
          </p:cNvSpPr>
          <p:nvPr/>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77643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5">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2B7F6C-64D5-4E8E-8338-957891460A87}"/>
              </a:ext>
            </a:extLst>
          </p:cNvPr>
          <p:cNvPicPr>
            <a:picLocks noChangeAspect="1"/>
          </p:cNvPicPr>
          <p:nvPr/>
        </p:nvPicPr>
        <p:blipFill>
          <a:blip r:embed="rId2"/>
          <a:stretch>
            <a:fillRect/>
          </a:stretch>
        </p:blipFill>
        <p:spPr>
          <a:xfrm>
            <a:off x="3886960" y="939257"/>
            <a:ext cx="4309200" cy="4524660"/>
          </a:xfrm>
          <a:prstGeom prst="rect">
            <a:avLst/>
          </a:prstGeom>
        </p:spPr>
      </p:pic>
      <p:grpSp>
        <p:nvGrpSpPr>
          <p:cNvPr id="11" name="Group 10">
            <a:extLst>
              <a:ext uri="{FF2B5EF4-FFF2-40B4-BE49-F238E27FC236}">
                <a16:creationId xmlns:a16="http://schemas.microsoft.com/office/drawing/2014/main" id="{C8B49144-8DDB-4350-BBB6-4182E3EF713E}"/>
              </a:ext>
            </a:extLst>
          </p:cNvPr>
          <p:cNvGrpSpPr>
            <a:grpSpLocks noChangeAspect="1"/>
          </p:cNvGrpSpPr>
          <p:nvPr/>
        </p:nvGrpSpPr>
        <p:grpSpPr>
          <a:xfrm>
            <a:off x="9559232" y="5846780"/>
            <a:ext cx="2250858" cy="604157"/>
            <a:chOff x="9563100" y="1673029"/>
            <a:chExt cx="1389888" cy="373063"/>
          </a:xfrm>
        </p:grpSpPr>
        <p:pic>
          <p:nvPicPr>
            <p:cNvPr id="12" name="Picture 11">
              <a:extLst>
                <a:ext uri="{FF2B5EF4-FFF2-40B4-BE49-F238E27FC236}">
                  <a16:creationId xmlns:a16="http://schemas.microsoft.com/office/drawing/2014/main" id="{E81BC244-8BAD-4410-B17C-2A545DB5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3DD0744C-866A-465B-A9A8-8CDB1CDFACA4}"/>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2E150A08-AEB5-491F-9AA1-BE9B264B13B1}"/>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20" name="Text Placeholder 7">
            <a:extLst>
              <a:ext uri="{FF2B5EF4-FFF2-40B4-BE49-F238E27FC236}">
                <a16:creationId xmlns:a16="http://schemas.microsoft.com/office/drawing/2014/main" id="{3D44E12A-AF3A-431F-8CD1-F295AE7CE97F}"/>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5C0F8248-C274-4474-9E8D-0C522C53A5BB}"/>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928F0F5-52CA-4EA4-BACA-C4E68355A9FB}"/>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64461773"/>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6">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p:nvPicPr>
        <p:blipFill>
          <a:blip r:embed="rId2"/>
          <a:stretch>
            <a:fillRect/>
          </a:stretch>
        </p:blipFill>
        <p:spPr>
          <a:xfrm>
            <a:off x="3886960" y="939257"/>
            <a:ext cx="4309200" cy="4524660"/>
          </a:xfrm>
          <a:prstGeom prst="rect">
            <a:avLst/>
          </a:prstGeom>
        </p:spPr>
      </p:pic>
      <p:sp>
        <p:nvSpPr>
          <p:cNvPr id="8" name="Text Placeholder 7"/>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B9C300-F20C-4C0F-BBC5-FF0B9B81D918}"/>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0" name="TextBox 9">
            <a:extLst>
              <a:ext uri="{FF2B5EF4-FFF2-40B4-BE49-F238E27FC236}">
                <a16:creationId xmlns:a16="http://schemas.microsoft.com/office/drawing/2014/main" id="{9F0EE471-4212-42F4-924F-E0F65CCD73C7}"/>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1" name="Rectangle 10">
            <a:extLst>
              <a:ext uri="{FF2B5EF4-FFF2-40B4-BE49-F238E27FC236}">
                <a16:creationId xmlns:a16="http://schemas.microsoft.com/office/drawing/2014/main" id="{43AFE67B-3601-4142-B610-E31A55AAA46D}"/>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grpSp>
        <p:nvGrpSpPr>
          <p:cNvPr id="12" name="Group 11">
            <a:extLst>
              <a:ext uri="{FF2B5EF4-FFF2-40B4-BE49-F238E27FC236}">
                <a16:creationId xmlns:a16="http://schemas.microsoft.com/office/drawing/2014/main" id="{738C61CA-A27A-4061-8E7E-75862281E893}"/>
              </a:ext>
            </a:extLst>
          </p:cNvPr>
          <p:cNvGrpSpPr>
            <a:grpSpLocks noChangeAspect="1"/>
          </p:cNvGrpSpPr>
          <p:nvPr/>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5964F940-A101-4E56-8544-D36089224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774B84FE-E87B-419D-A29D-5289CCC698B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1302241"/>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7">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p:nvPicPr>
        <p:blipFill>
          <a:blip r:embed="rId2"/>
          <a:stretch>
            <a:fillRect/>
          </a:stretch>
        </p:blipFill>
        <p:spPr>
          <a:xfrm>
            <a:off x="3886960" y="885392"/>
            <a:ext cx="4309200" cy="4632390"/>
          </a:xfrm>
          <a:prstGeom prst="rect">
            <a:avLst/>
          </a:prstGeom>
        </p:spPr>
      </p:pic>
      <p:grpSp>
        <p:nvGrpSpPr>
          <p:cNvPr id="14" name="Group 13">
            <a:extLst>
              <a:ext uri="{FF2B5EF4-FFF2-40B4-BE49-F238E27FC236}">
                <a16:creationId xmlns:a16="http://schemas.microsoft.com/office/drawing/2014/main" id="{F10068CC-3770-41A1-885C-5A65057069A5}"/>
              </a:ext>
            </a:extLst>
          </p:cNvPr>
          <p:cNvGrpSpPr>
            <a:grpSpLocks noChangeAspect="1"/>
          </p:cNvGrpSpPr>
          <p:nvPr/>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A65DE97F-2CB6-4560-80CA-C9D0438A4E2C}"/>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4C43721-444D-46FA-B837-E1AC35B9884B}"/>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3A54E503-83B9-438F-B77A-B6B9A0F222A9}"/>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2" name="Rectangle 11">
            <a:extLst>
              <a:ext uri="{FF2B5EF4-FFF2-40B4-BE49-F238E27FC236}">
                <a16:creationId xmlns:a16="http://schemas.microsoft.com/office/drawing/2014/main" id="{32A93704-2BC4-41A3-AFF4-7500CE2D4852}"/>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15439407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8">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p:nvPicPr>
        <p:blipFill>
          <a:blip r:embed="rId2"/>
          <a:stretch>
            <a:fillRect/>
          </a:stretch>
        </p:blipFill>
        <p:spPr>
          <a:xfrm>
            <a:off x="3886960" y="939257"/>
            <a:ext cx="4309200" cy="4524660"/>
          </a:xfrm>
          <a:prstGeom prst="rect">
            <a:avLst/>
          </a:prstGeom>
        </p:spPr>
      </p:pic>
      <p:grpSp>
        <p:nvGrpSpPr>
          <p:cNvPr id="14" name="Group 13">
            <a:extLst>
              <a:ext uri="{FF2B5EF4-FFF2-40B4-BE49-F238E27FC236}">
                <a16:creationId xmlns:a16="http://schemas.microsoft.com/office/drawing/2014/main" id="{272B068B-123A-4A57-BC17-993C19F95173}"/>
              </a:ext>
            </a:extLst>
          </p:cNvPr>
          <p:cNvGrpSpPr>
            <a:grpSpLocks noChangeAspect="1"/>
          </p:cNvGrpSpPr>
          <p:nvPr/>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CB15EDC7-B485-4A65-9C1A-320CFCB309A4}"/>
              </a:ext>
            </a:extLst>
          </p:cNvPr>
          <p:cNvSpPr txBox="1"/>
          <p:nvPr/>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D41110C-4032-43AF-950E-5542F9B7A58E}"/>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3B1C33E-C0E3-41FA-ADB4-C45098302073}"/>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1" name="Rectangle 10">
            <a:extLst>
              <a:ext uri="{FF2B5EF4-FFF2-40B4-BE49-F238E27FC236}">
                <a16:creationId xmlns:a16="http://schemas.microsoft.com/office/drawing/2014/main" id="{72C5D46C-A356-4F60-9AFF-FF5051F543D4}"/>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269930002"/>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9 - Dark Blank">
    <p:bg>
      <p:bgPr>
        <a:solidFill>
          <a:srgbClr val="46007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1BCFFE-218A-4A7E-ADA8-69A252D2EB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527" y="1"/>
            <a:ext cx="12178884" cy="6858000"/>
          </a:xfrm>
          <a:prstGeom prst="rect">
            <a:avLst/>
          </a:prstGeom>
        </p:spPr>
      </p:pic>
      <p:sp>
        <p:nvSpPr>
          <p:cNvPr id="11" name="Rectangle 10">
            <a:extLst>
              <a:ext uri="{FF2B5EF4-FFF2-40B4-BE49-F238E27FC236}">
                <a16:creationId xmlns:a16="http://schemas.microsoft.com/office/drawing/2014/main" id="{DEB647BC-27F3-4CF2-AF9D-D015AF290B09}"/>
              </a:ext>
            </a:extLst>
          </p:cNvPr>
          <p:cNvSpPr/>
          <p:nvPr/>
        </p:nvSpPr>
        <p:spPr>
          <a:xfrm>
            <a:off x="9527" y="0"/>
            <a:ext cx="12172946" cy="6857999"/>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004793B-B8BA-4274-AF8C-3E6C19C879A1}"/>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8" name="Text Placeholder 7">
            <a:extLst>
              <a:ext uri="{FF2B5EF4-FFF2-40B4-BE49-F238E27FC236}">
                <a16:creationId xmlns:a16="http://schemas.microsoft.com/office/drawing/2014/main" id="{83706D36-9FA8-49D3-BB5B-1BC37E5631EF}"/>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p:nvPicPr>
        <p:blipFill>
          <a:blip r:embed="rId4"/>
          <a:stretch>
            <a:fillRect/>
          </a:stretch>
        </p:blipFill>
        <p:spPr>
          <a:xfrm>
            <a:off x="7447741" y="937439"/>
            <a:ext cx="4309200" cy="4524660"/>
          </a:xfrm>
          <a:prstGeom prst="rect">
            <a:avLst/>
          </a:prstGeom>
        </p:spPr>
      </p:pic>
      <p:sp>
        <p:nvSpPr>
          <p:cNvPr id="12" name="Rectangle 11">
            <a:extLst>
              <a:ext uri="{FF2B5EF4-FFF2-40B4-BE49-F238E27FC236}">
                <a16:creationId xmlns:a16="http://schemas.microsoft.com/office/drawing/2014/main" id="{D37BA114-F0EE-4F6D-B82D-9D08A54AB39F}"/>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5071553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10 - Dark Blank">
    <p:bg>
      <p:bgPr>
        <a:solidFill>
          <a:srgbClr val="46007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7D870A-5430-4CCA-8D8B-28E5D5EC1F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051" y="0"/>
            <a:ext cx="12172950" cy="6854657"/>
          </a:xfrm>
          <a:prstGeom prst="rect">
            <a:avLst/>
          </a:prstGeom>
        </p:spPr>
      </p:pic>
      <p:sp>
        <p:nvSpPr>
          <p:cNvPr id="12" name="Rectangle 11">
            <a:extLst>
              <a:ext uri="{FF2B5EF4-FFF2-40B4-BE49-F238E27FC236}">
                <a16:creationId xmlns:a16="http://schemas.microsoft.com/office/drawing/2014/main" id="{6449782B-3EFC-4469-9567-266069384B50}"/>
              </a:ext>
            </a:extLst>
          </p:cNvPr>
          <p:cNvSpPr/>
          <p:nvPr/>
        </p:nvSpPr>
        <p:spPr>
          <a:xfrm>
            <a:off x="0" y="0"/>
            <a:ext cx="12192000" cy="6854657"/>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p:nvPicPr>
        <p:blipFill>
          <a:blip r:embed="rId4"/>
          <a:stretch>
            <a:fillRect/>
          </a:stretch>
        </p:blipFill>
        <p:spPr>
          <a:xfrm>
            <a:off x="7447741" y="937439"/>
            <a:ext cx="4309200" cy="4524660"/>
          </a:xfrm>
          <a:prstGeom prst="rect">
            <a:avLst/>
          </a:prstGeom>
        </p:spPr>
      </p:pic>
      <p:sp>
        <p:nvSpPr>
          <p:cNvPr id="16" name="Title 1">
            <a:extLst>
              <a:ext uri="{FF2B5EF4-FFF2-40B4-BE49-F238E27FC236}">
                <a16:creationId xmlns:a16="http://schemas.microsoft.com/office/drawing/2014/main" id="{8EB4C82F-C87C-4AB4-BAE0-8E077BEA3BB8}"/>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7" name="Text Placeholder 7">
            <a:extLst>
              <a:ext uri="{FF2B5EF4-FFF2-40B4-BE49-F238E27FC236}">
                <a16:creationId xmlns:a16="http://schemas.microsoft.com/office/drawing/2014/main" id="{3D7FAF18-E079-4E88-983B-849F6256B713}"/>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63F33E-C21A-4D9D-8332-BACB4CD68ACE}"/>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8726911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826246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1033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ark Blank">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5293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Tree>
    <p:extLst>
      <p:ext uri="{BB962C8B-B14F-4D97-AF65-F5344CB8AC3E}">
        <p14:creationId xmlns:p14="http://schemas.microsoft.com/office/powerpoint/2010/main" val="2850757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GB" dirty="0"/>
              <a:t>Place subtitle here in GT Sectra Fine </a:t>
            </a:r>
            <a:r>
              <a:rPr lang="en-GB" dirty="0" err="1"/>
              <a:t>Rg</a:t>
            </a:r>
            <a:r>
              <a:rPr lang="en-GB" dirty="0"/>
              <a:t> 24pt</a:t>
            </a:r>
            <a:endParaRPr lang="en-US" dirty="0"/>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2" name="TextBox 1">
            <a:extLst>
              <a:ext uri="{FF2B5EF4-FFF2-40B4-BE49-F238E27FC236}">
                <a16:creationId xmlns:a16="http://schemas.microsoft.com/office/drawing/2014/main" id="{E0481612-058D-4A52-B93E-53E75F305C81}"/>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a:extLst>
              <a:ext uri="{FF2B5EF4-FFF2-40B4-BE49-F238E27FC236}">
                <a16:creationId xmlns:a16="http://schemas.microsoft.com/office/drawing/2014/main" id="{C6212C50-BB96-4C0C-BC89-2B3C8082149D}"/>
              </a:ext>
              <a:ext uri="{C183D7F6-B498-43B3-948B-1728B52AA6E4}">
                <adec:decorative xmlns:adec="http://schemas.microsoft.com/office/drawing/2017/decorative" val="1"/>
              </a:ext>
            </a:extLst>
          </p:cNvPr>
          <p:cNvGrpSpPr>
            <a:grpSpLocks noChangeAspect="1"/>
          </p:cNvGrpSpPr>
          <p:nvPr/>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7013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fld id="{9494C988-A817-43EA-A1DF-24DC6BAFCCB5}" type="slidenum">
              <a:rPr lang="en-US" smtClean="0"/>
              <a:t>‹#›</a:t>
            </a:fld>
            <a:endParaRPr lang="en-US"/>
          </a:p>
        </p:txBody>
      </p:sp>
    </p:spTree>
    <p:extLst>
      <p:ext uri="{BB962C8B-B14F-4D97-AF65-F5344CB8AC3E}">
        <p14:creationId xmlns:p14="http://schemas.microsoft.com/office/powerpoint/2010/main" val="22453601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Course Objectiv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p:nvSpPr>
        <p:spPr>
          <a:xfrm>
            <a:off x="383949" y="447222"/>
            <a:ext cx="6298199"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learning </a:t>
            </a:r>
            <a:r>
              <a:rPr lang="en-US" sz="3600" b="0" kern="1200" cap="all" baseline="0" dirty="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p:nvSpPr>
        <p:spPr>
          <a:xfrm>
            <a:off x="468086" y="933874"/>
            <a:ext cx="5865388" cy="353943"/>
          </a:xfrm>
          <a:prstGeom prst="rect">
            <a:avLst/>
          </a:prstGeom>
          <a:noFill/>
        </p:spPr>
        <p:txBody>
          <a:bodyPr wrap="none" lIns="0" tIns="0" rIns="0" bIns="45720" rtlCol="0">
            <a:spAutoFit/>
          </a:bodyPr>
          <a:lstStyle/>
          <a:p>
            <a:pPr lvl="0"/>
            <a:r>
              <a:rPr lang="en-US" sz="2000" b="1" dirty="0">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p:nvPicPr>
        <p:blipFill>
          <a:blip r:embed="rId2"/>
          <a:stretch>
            <a:fillRect/>
          </a:stretch>
        </p:blipFill>
        <p:spPr>
          <a:xfrm>
            <a:off x="9318527" y="1391038"/>
            <a:ext cx="2500410" cy="2489247"/>
          </a:xfrm>
          <a:prstGeom prst="rect">
            <a:avLst/>
          </a:prstGeom>
        </p:spPr>
      </p:pic>
      <p:sp>
        <p:nvSpPr>
          <p:cNvPr id="8" name="Rectangle 7">
            <a:extLst>
              <a:ext uri="{FF2B5EF4-FFF2-40B4-BE49-F238E27FC236}">
                <a16:creationId xmlns:a16="http://schemas.microsoft.com/office/drawing/2014/main" id="{2F049676-DED9-46DE-B73D-2D973729CA36}"/>
              </a:ext>
            </a:extLst>
          </p:cNvPr>
          <p:cNvSpPr>
            <a:spLocks noChangeArrowheads="1"/>
          </p:cNvSpPr>
          <p:nvPr/>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9549969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fld id="{9494C988-A817-43EA-A1DF-24DC6BAFCCB5}" type="slidenum">
              <a:rPr lang="en-US" smtClean="0"/>
              <a:t>‹#›</a:t>
            </a:fld>
            <a:endParaRPr lang="en-US"/>
          </a:p>
        </p:txBody>
      </p:sp>
    </p:spTree>
    <p:extLst>
      <p:ext uri="{BB962C8B-B14F-4D97-AF65-F5344CB8AC3E}">
        <p14:creationId xmlns:p14="http://schemas.microsoft.com/office/powerpoint/2010/main" val="25394421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FB9DB9DD-DBE5-4FCA-9D4C-506565D2092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fld id="{9494C988-A817-43EA-A1DF-24DC6BAFCCB5}" type="slidenum">
              <a:rPr lang="en-US" smtClean="0"/>
              <a:t>‹#›</a:t>
            </a:fld>
            <a:endParaRPr lang="en-US"/>
          </a:p>
        </p:txBody>
      </p:sp>
    </p:spTree>
    <p:extLst>
      <p:ext uri="{BB962C8B-B14F-4D97-AF65-F5344CB8AC3E}">
        <p14:creationId xmlns:p14="http://schemas.microsoft.com/office/powerpoint/2010/main" val="28927363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Title: Black1">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Tree>
    <p:extLst>
      <p:ext uri="{BB962C8B-B14F-4D97-AF65-F5344CB8AC3E}">
        <p14:creationId xmlns:p14="http://schemas.microsoft.com/office/powerpoint/2010/main" val="42002547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olumns 2 - Headline + GT Sectr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a:t>
            </a:r>
            <a:r>
              <a:rPr lang="en-GB" dirty="0"/>
              <a:t>here in GT Sectra Fine </a:t>
            </a:r>
            <a:r>
              <a:rPr lang="en-GB" dirty="0" err="1"/>
              <a:t>Rg</a:t>
            </a:r>
            <a:r>
              <a:rPr lang="en-GB" dirty="0"/>
              <a:t> 24pt</a:t>
            </a:r>
            <a:r>
              <a:rPr lang="en-US" dirty="0"/>
              <a:t>, indent for other levels</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5" name="Date Placeholder 4">
            <a:extLst>
              <a:ext uri="{FF2B5EF4-FFF2-40B4-BE49-F238E27FC236}">
                <a16:creationId xmlns:a16="http://schemas.microsoft.com/office/drawing/2014/main" id="{56B247EF-F44F-4FD4-9A1A-892B19D81E9A}"/>
              </a:ext>
            </a:extLst>
          </p:cNvPr>
          <p:cNvSpPr>
            <a:spLocks noGrp="1"/>
          </p:cNvSpPr>
          <p:nvPr>
            <p:ph type="dt" sz="half" idx="15"/>
          </p:nvPr>
        </p:nvSpPr>
        <p:spPr/>
        <p:txBody>
          <a:bodyPr/>
          <a:lstStyle/>
          <a:p>
            <a:fld id="{CBEE0A8A-9B1C-4102-B0BA-5BEADE34B44B}" type="datetimeFigureOut">
              <a:rPr lang="en-US" smtClean="0"/>
              <a:t>4/4/2025</a:t>
            </a:fld>
            <a:endParaRPr lang="en-US"/>
          </a:p>
        </p:txBody>
      </p:sp>
      <p:sp>
        <p:nvSpPr>
          <p:cNvPr id="8" name="Slide Number Placeholder 7">
            <a:extLst>
              <a:ext uri="{FF2B5EF4-FFF2-40B4-BE49-F238E27FC236}">
                <a16:creationId xmlns:a16="http://schemas.microsoft.com/office/drawing/2014/main" id="{DA91F69A-6547-4958-AA50-763428559AFD}"/>
              </a:ext>
            </a:extLst>
          </p:cNvPr>
          <p:cNvSpPr>
            <a:spLocks noGrp="1"/>
          </p:cNvSpPr>
          <p:nvPr>
            <p:ph type="sldNum" sz="quarter" idx="16"/>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3461944406"/>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86C4-F340-1246-077F-CE7402D4FC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1B0701-C5AC-3C75-9CF1-6EFE2BF5AC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8901D4-932E-7CF8-4B75-B434F3EEA7AA}"/>
              </a:ext>
            </a:extLst>
          </p:cNvPr>
          <p:cNvSpPr>
            <a:spLocks noGrp="1"/>
          </p:cNvSpPr>
          <p:nvPr>
            <p:ph type="dt" sz="half" idx="10"/>
          </p:nvPr>
        </p:nvSpPr>
        <p:spPr/>
        <p:txBody>
          <a:bodyPr/>
          <a:lstStyle/>
          <a:p>
            <a:fld id="{CBEE0A8A-9B1C-4102-B0BA-5BEADE34B44B}" type="datetimeFigureOut">
              <a:rPr lang="en-US" smtClean="0"/>
              <a:t>4/4/2025</a:t>
            </a:fld>
            <a:endParaRPr lang="en-US"/>
          </a:p>
        </p:txBody>
      </p:sp>
      <p:sp>
        <p:nvSpPr>
          <p:cNvPr id="5" name="Footer Placeholder 4">
            <a:extLst>
              <a:ext uri="{FF2B5EF4-FFF2-40B4-BE49-F238E27FC236}">
                <a16:creationId xmlns:a16="http://schemas.microsoft.com/office/drawing/2014/main" id="{894328FC-16AD-A5CB-03D5-80F3AE45A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9DBE0-BF12-0CED-70E0-346779889732}"/>
              </a:ext>
            </a:extLst>
          </p:cNvPr>
          <p:cNvSpPr>
            <a:spLocks noGrp="1"/>
          </p:cNvSpPr>
          <p:nvPr>
            <p:ph type="sldNum" sz="quarter" idx="12"/>
          </p:nvPr>
        </p:nvSpPr>
        <p:spPr/>
        <p:txBody>
          <a:bodyPr/>
          <a:lstStyle/>
          <a:p>
            <a:fld id="{9494C988-A817-43EA-A1DF-24DC6BAFCCB5}" type="slidenum">
              <a:rPr lang="en-US" smtClean="0"/>
              <a:t>‹#›</a:t>
            </a:fld>
            <a:endParaRPr lang="en-US"/>
          </a:p>
        </p:txBody>
      </p:sp>
    </p:spTree>
    <p:extLst>
      <p:ext uri="{BB962C8B-B14F-4D97-AF65-F5344CB8AC3E}">
        <p14:creationId xmlns:p14="http://schemas.microsoft.com/office/powerpoint/2010/main" val="13090017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9977316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en-GB" dirty="0"/>
              <a:t>Place subtitle here in GT Sectra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14" name="GTS_WH">
            <a:extLst>
              <a:ext uri="{FF2B5EF4-FFF2-40B4-BE49-F238E27FC236}">
                <a16:creationId xmlns:a16="http://schemas.microsoft.com/office/drawing/2014/main" id="{3FC0722F-C643-4988-96E8-F00519CB3A00}"/>
              </a:ext>
              <a:ext uri="{C183D7F6-B498-43B3-948B-1728B52AA6E4}">
                <adec:decorative xmlns:adec="http://schemas.microsoft.com/office/drawing/2017/decorative" val="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ooter Placeholder 3">
            <a:extLst>
              <a:ext uri="{FF2B5EF4-FFF2-40B4-BE49-F238E27FC236}">
                <a16:creationId xmlns:a16="http://schemas.microsoft.com/office/drawing/2014/main" id="{A47A0F8D-77CD-442F-8611-405EA104D6D8}"/>
              </a:ext>
            </a:extLst>
          </p:cNvPr>
          <p:cNvSpPr txBox="1">
            <a:spLocks/>
          </p:cNvSpPr>
          <p:nvPr userDrawn="1"/>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24816305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55401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a:extLst>
              <a:ext uri="{FF2B5EF4-FFF2-40B4-BE49-F238E27FC236}">
                <a16:creationId xmlns:a16="http://schemas.microsoft.com/office/drawing/2014/main" id="{1A7501AC-E717-4CB3-89D9-DEE7B06E1876}"/>
              </a:ext>
              <a:ext uri="{C183D7F6-B498-43B3-948B-1728B52AA6E4}">
                <adec:decorative xmlns:adec="http://schemas.microsoft.com/office/drawing/2017/decorative" val="1"/>
              </a:ext>
            </a:extLst>
          </p:cNvPr>
          <p:cNvGrpSpPr>
            <a:grpSpLocks noChangeAspect="1"/>
          </p:cNvGrpSpPr>
          <p:nvPr/>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00175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6298199"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dirty="0">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8" name="Rectangle 7">
            <a:extLst>
              <a:ext uri="{FF2B5EF4-FFF2-40B4-BE49-F238E27FC236}">
                <a16:creationId xmlns:a16="http://schemas.microsoft.com/office/drawing/2014/main" id="{2F049676-DED9-46DE-B73D-2D973729CA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9208532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Module </a:t>
            </a:r>
            <a:r>
              <a:rPr lang="en-US" sz="3600" b="0" kern="1200" cap="all" baseline="0" dirty="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dirty="0">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304268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dirty="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Module </a:t>
            </a:r>
            <a:r>
              <a:rPr lang="en-US" sz="3600" b="0" kern="1200" cap="all" baseline="0" dirty="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dirty="0">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233151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39265"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dirty="0">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9" name="Rectangle 8">
            <a:extLst>
              <a:ext uri="{FF2B5EF4-FFF2-40B4-BE49-F238E27FC236}">
                <a16:creationId xmlns:a16="http://schemas.microsoft.com/office/drawing/2014/main" id="{1BE764B1-A4D0-4710-8E22-5645507600F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202966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0"/>
            <a:r>
              <a:rPr lang="en-US"/>
              <a:t>Click to edit Master text styles</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19691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Ground </a:t>
            </a:r>
            <a:r>
              <a:rPr lang="en-US" sz="3600" b="0" kern="1200" cap="all" baseline="0" dirty="0">
                <a:solidFill>
                  <a:srgbClr val="A700E6"/>
                </a:solidFill>
                <a:latin typeface="+mj-lt"/>
                <a:ea typeface="+mj-ea"/>
                <a:cs typeface="+mj-cs"/>
              </a:rPr>
              <a:t>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dirty="0">
                <a:solidFill>
                  <a:schemeClr val="tx1"/>
                </a:solidFill>
              </a:rPr>
              <a:t>For a successful class, please:</a:t>
            </a:r>
          </a:p>
        </p:txBody>
      </p:sp>
      <p:sp>
        <p:nvSpPr>
          <p:cNvPr id="9" name="Rectangle 8">
            <a:extLst>
              <a:ext uri="{FF2B5EF4-FFF2-40B4-BE49-F238E27FC236}">
                <a16:creationId xmlns:a16="http://schemas.microsoft.com/office/drawing/2014/main" id="{B291B16C-0FEA-4DCB-8E69-328B4CDC3DA9}"/>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490139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8" name="Content Placeholder 11">
            <a:extLst>
              <a:ext uri="{FF2B5EF4-FFF2-40B4-BE49-F238E27FC236}">
                <a16:creationId xmlns:a16="http://schemas.microsoft.com/office/drawing/2014/main" id="{E7C258CA-0456-45F5-9CA6-5795AA6DC536}"/>
              </a:ext>
            </a:extLst>
          </p:cNvPr>
          <p:cNvSpPr>
            <a:spLocks noGrp="1"/>
          </p:cNvSpPr>
          <p:nvPr>
            <p:ph sz="quarter" idx="15" hasCustomPrompt="1"/>
          </p:nvPr>
        </p:nvSpPr>
        <p:spPr>
          <a:xfrm>
            <a:off x="380116" y="1065244"/>
            <a:ext cx="11430883" cy="5402423"/>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54361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Agenda</a:t>
            </a:r>
          </a:p>
        </p:txBody>
      </p:sp>
      <p:sp>
        <p:nvSpPr>
          <p:cNvPr id="6" name="Rectangle 5">
            <a:extLst>
              <a:ext uri="{FF2B5EF4-FFF2-40B4-BE49-F238E27FC236}">
                <a16:creationId xmlns:a16="http://schemas.microsoft.com/office/drawing/2014/main" id="{5FBF06CF-75DD-4A1B-9B01-BDF739C89EF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3616440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3904915" cy="458652"/>
          </a:xfrm>
          <a:prstGeom prst="rect">
            <a:avLst/>
          </a:prstGeom>
          <a:noFill/>
        </p:spPr>
        <p:txBody>
          <a:bodyPr wrap="none" lIns="0" tIns="0" rIns="0" bIns="45720" rtlCol="0">
            <a:spAutoFit/>
          </a:bodyPr>
          <a:lstStyle>
            <a:defPPr>
              <a:defRPr lang="en-US"/>
            </a:defPPr>
            <a:lvl1pPr marL="82296" indent="0" defTabSz="914377">
              <a:lnSpc>
                <a:spcPct val="70000"/>
              </a:lnSpc>
              <a:spcBef>
                <a:spcPct val="0"/>
              </a:spcBef>
              <a:buNone/>
              <a:defRPr sz="3600" b="0" cap="all" baseline="0">
                <a:latin typeface="+mj-lt"/>
                <a:ea typeface="+mj-ea"/>
                <a:cs typeface="+mj-cs"/>
              </a:defRPr>
            </a:lvl1pPr>
          </a:lstStyle>
          <a:p>
            <a:pPr lvl="0"/>
            <a:r>
              <a:rPr lang="en-US" dirty="0">
                <a:solidFill>
                  <a:schemeClr val="accent1"/>
                </a:solidFill>
              </a:rPr>
              <a:t>Session Plan</a:t>
            </a:r>
          </a:p>
        </p:txBody>
      </p:sp>
      <p:sp>
        <p:nvSpPr>
          <p:cNvPr id="3" name="Table Placeholder 2">
            <a:extLst>
              <a:ext uri="{FF2B5EF4-FFF2-40B4-BE49-F238E27FC236}">
                <a16:creationId xmlns:a16="http://schemas.microsoft.com/office/drawing/2014/main" id="{A855C29B-7F59-4882-B36E-314A66075955}"/>
              </a:ext>
            </a:extLst>
          </p:cNvPr>
          <p:cNvSpPr>
            <a:spLocks noGrp="1"/>
          </p:cNvSpPr>
          <p:nvPr>
            <p:ph type="tbl" sz="quarter" idx="10"/>
          </p:nvPr>
        </p:nvSpPr>
        <p:spPr>
          <a:xfrm>
            <a:off x="531780" y="1389937"/>
            <a:ext cx="5383828" cy="4432300"/>
          </a:xfrm>
          <a:prstGeom prst="rect">
            <a:avLst/>
          </a:prstGeom>
        </p:spPr>
        <p:txBody>
          <a:bodyPr/>
          <a:lstStyle/>
          <a:p>
            <a:r>
              <a:rPr lang="en-US"/>
              <a:t>Click icon to add table</a:t>
            </a:r>
            <a:endParaRPr lang="en-US" dirty="0"/>
          </a:p>
        </p:txBody>
      </p:sp>
      <p:sp>
        <p:nvSpPr>
          <p:cNvPr id="8" name="Table Placeholder 2">
            <a:extLst>
              <a:ext uri="{FF2B5EF4-FFF2-40B4-BE49-F238E27FC236}">
                <a16:creationId xmlns:a16="http://schemas.microsoft.com/office/drawing/2014/main" id="{E1405860-43FA-47D0-8EAD-3A6B6AA6B145}"/>
              </a:ext>
            </a:extLst>
          </p:cNvPr>
          <p:cNvSpPr>
            <a:spLocks noGrp="1"/>
          </p:cNvSpPr>
          <p:nvPr>
            <p:ph type="tbl" sz="quarter" idx="11"/>
          </p:nvPr>
        </p:nvSpPr>
        <p:spPr>
          <a:xfrm>
            <a:off x="6127102" y="1389937"/>
            <a:ext cx="5383828" cy="4432300"/>
          </a:xfrm>
          <a:prstGeom prst="rect">
            <a:avLst/>
          </a:prstGeom>
        </p:spPr>
        <p:txBody>
          <a:bodyPr/>
          <a:lstStyle/>
          <a:p>
            <a:r>
              <a:rPr lang="en-US"/>
              <a:t>Click icon to add table</a:t>
            </a:r>
            <a:endParaRPr lang="en-US" dirty="0"/>
          </a:p>
        </p:txBody>
      </p:sp>
      <p:sp>
        <p:nvSpPr>
          <p:cNvPr id="6" name="Rectangle 5">
            <a:extLst>
              <a:ext uri="{FF2B5EF4-FFF2-40B4-BE49-F238E27FC236}">
                <a16:creationId xmlns:a16="http://schemas.microsoft.com/office/drawing/2014/main" id="{B137081F-CF4E-4842-8B34-CC22D03DBB7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666878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dirty="0"/>
              <a:t>#</a:t>
            </a:r>
            <a:endParaRPr lang="en-GB" dirty="0"/>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dirty="0"/>
              <a:t>Click to add Title at 18 </a:t>
            </a:r>
            <a:r>
              <a:rPr lang="en-US" dirty="0" err="1"/>
              <a:t>pt</a:t>
            </a:r>
            <a:r>
              <a:rPr lang="en-US" dirty="0"/>
              <a:t> or less</a:t>
            </a:r>
          </a:p>
        </p:txBody>
      </p:sp>
      <p:sp>
        <p:nvSpPr>
          <p:cNvPr id="18" name="Rectangle 17">
            <a:extLst>
              <a:ext uri="{FF2B5EF4-FFF2-40B4-BE49-F238E27FC236}">
                <a16:creationId xmlns:a16="http://schemas.microsoft.com/office/drawing/2014/main" id="{E26351D2-B287-443D-95CC-5DBE83EA915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4158781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DB13008-3D2A-4B84-BD4A-D4077C13C657}"/>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29" name="Slide Number Placeholder 9">
            <a:extLst>
              <a:ext uri="{FF2B5EF4-FFF2-40B4-BE49-F238E27FC236}">
                <a16:creationId xmlns:a16="http://schemas.microsoft.com/office/drawing/2014/main" id="{326B09D9-9119-4F39-B99B-29BAA42108E1}"/>
              </a:ext>
            </a:extLst>
          </p:cNvPr>
          <p:cNvSpPr>
            <a:spLocks noGrp="1"/>
          </p:cNvSpPr>
          <p:nvPr>
            <p:ph type="sldNum" sz="quarter" idx="17"/>
          </p:nvPr>
        </p:nvSpPr>
        <p:spPr>
          <a:xfrm>
            <a:off x="11506202" y="6519009"/>
            <a:ext cx="385711" cy="206375"/>
          </a:xfrm>
          <a:prstGeom prst="rect">
            <a:avLst/>
          </a:prstGeom>
        </p:spPr>
        <p:txBody>
          <a:bodyPr/>
          <a:lstStyle>
            <a:defPPr>
              <a:defRPr lang="en-US"/>
            </a:defPPr>
            <a:lvl1pPr marL="0" algn="l" defTabSz="914400" rtl="0" eaLnBrk="1" latinLnBrk="0" hangingPunct="1">
              <a:defRPr sz="800" kern="1200">
                <a:solidFill>
                  <a:schemeClr val="tx1">
                    <a:alpha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9AC08D-23A9-440E-BCB9-AA1E9877CC38}" type="slidenum">
              <a:rPr lang="en-US" smtClean="0"/>
              <a:pPr/>
              <a:t>‹#›</a:t>
            </a:fld>
            <a:endParaRPr lang="en-US" dirty="0"/>
          </a:p>
        </p:txBody>
      </p:sp>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dirty="0"/>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dirty="0"/>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dirty="0"/>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dirty="0"/>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24" name="Rectangle 23">
            <a:extLst>
              <a:ext uri="{FF2B5EF4-FFF2-40B4-BE49-F238E27FC236}">
                <a16:creationId xmlns:a16="http://schemas.microsoft.com/office/drawing/2014/main" id="{36EFB099-9416-4CC5-93A4-453143F811B5}"/>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11933620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513397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Course </a:t>
            </a:r>
            <a:r>
              <a:rPr lang="en-US" sz="3600" b="0" kern="1200" cap="all" baseline="0" dirty="0">
                <a:solidFill>
                  <a:srgbClr val="A700E6"/>
                </a:solidFill>
                <a:latin typeface="+mj-lt"/>
                <a:ea typeface="+mj-ea"/>
                <a:cs typeface="+mj-cs"/>
              </a:rPr>
              <a:t>Overview</a:t>
            </a:r>
          </a:p>
        </p:txBody>
      </p:sp>
      <p:sp>
        <p:nvSpPr>
          <p:cNvPr id="7" name="Rectangle 6">
            <a:extLst>
              <a:ext uri="{FF2B5EF4-FFF2-40B4-BE49-F238E27FC236}">
                <a16:creationId xmlns:a16="http://schemas.microsoft.com/office/drawing/2014/main" id="{C2F80F6A-A93E-4C57-B99C-15A3DB10BD9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520235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descr="Background image placeholder">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GB" dirty="0"/>
              <a:t>Place subtitle here in GT Sectra Fine </a:t>
            </a:r>
            <a:r>
              <a:rPr lang="en-GB" dirty="0" err="1"/>
              <a:t>Rg</a:t>
            </a:r>
            <a:r>
              <a:rPr lang="en-GB" dirty="0"/>
              <a:t> 24pt</a:t>
            </a:r>
            <a:endParaRPr lang="en-US" dirty="0"/>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CBEE0A8A-9B1C-4102-B0BA-5BEADE34B44B}" type="datetimeFigureOut">
              <a:rPr lang="en-US" smtClean="0"/>
              <a:t>4/4/2025</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D8EFDB83-09AD-4E52-93C8-E24DAC9705FB}"/>
              </a:ext>
              <a:ext uri="{C183D7F6-B498-43B3-948B-1728B52AA6E4}">
                <adec:decorative xmlns:adec="http://schemas.microsoft.com/office/drawing/2017/decorative" val="1"/>
              </a:ext>
            </a:extLst>
          </p:cNvPr>
          <p:cNvSpPr txBox="1"/>
          <p:nvPr/>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a:extLst>
              <a:ext uri="{FF2B5EF4-FFF2-40B4-BE49-F238E27FC236}">
                <a16:creationId xmlns:a16="http://schemas.microsoft.com/office/drawing/2014/main" id="{08C622A3-6AC3-418E-A8AE-75B117754CFC}"/>
              </a:ext>
              <a:ext uri="{C183D7F6-B498-43B3-948B-1728B52AA6E4}">
                <adec:decorative xmlns:adec="http://schemas.microsoft.com/office/drawing/2017/decorative" val="1"/>
              </a:ext>
            </a:extLst>
          </p:cNvPr>
          <p:cNvSpPr>
            <a:spLocks noChangeAspect="1"/>
          </p:cNvSpPr>
          <p:nvPr/>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131717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965812"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dirty="0">
                <a:solidFill>
                  <a:schemeClr val="tx1"/>
                </a:solidFill>
                <a:latin typeface="+mj-lt"/>
                <a:ea typeface="+mj-ea"/>
                <a:cs typeface="+mj-cs"/>
              </a:rPr>
              <a:t>Topic </a:t>
            </a:r>
            <a:r>
              <a:rPr lang="en-US" sz="3600" b="0" kern="1200" cap="all" baseline="0" dirty="0">
                <a:solidFill>
                  <a:srgbClr val="A700E6"/>
                </a:solidFill>
                <a:latin typeface="+mj-lt"/>
                <a:ea typeface="+mj-ea"/>
                <a:cs typeface="+mj-cs"/>
              </a:rPr>
              <a:t>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r>
              <a:rPr lang="en-US"/>
              <a:t>Click icon to add table</a:t>
            </a:r>
            <a:endParaRPr lang="en-US" dirty="0"/>
          </a:p>
        </p:txBody>
      </p:sp>
      <p:sp>
        <p:nvSpPr>
          <p:cNvPr id="6" name="Rectangle 5">
            <a:extLst>
              <a:ext uri="{FF2B5EF4-FFF2-40B4-BE49-F238E27FC236}">
                <a16:creationId xmlns:a16="http://schemas.microsoft.com/office/drawing/2014/main" id="{2673E71B-8E8B-418C-8C9D-CAADAE88F27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6401729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
        <p:nvSpPr>
          <p:cNvPr id="5" name="Rectangle 4">
            <a:extLst>
              <a:ext uri="{FF2B5EF4-FFF2-40B4-BE49-F238E27FC236}">
                <a16:creationId xmlns:a16="http://schemas.microsoft.com/office/drawing/2014/main" id="{EF6E3B53-4A09-42A8-A4D5-D2EAE01B6875}"/>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6993357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294562A4-B942-4166-AC75-3BA6998DDDB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8645079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8" name="Rectangle 7">
            <a:extLst>
              <a:ext uri="{FF2B5EF4-FFF2-40B4-BE49-F238E27FC236}">
                <a16:creationId xmlns:a16="http://schemas.microsoft.com/office/drawing/2014/main" id="{C946CAB8-5F02-4F75-91F5-09589A33283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88516429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9" name="Rectangle 8">
            <a:extLst>
              <a:ext uri="{FF2B5EF4-FFF2-40B4-BE49-F238E27FC236}">
                <a16:creationId xmlns:a16="http://schemas.microsoft.com/office/drawing/2014/main" id="{AB86ADCF-FC62-4011-8E8C-1375176138C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1600825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dirty="0"/>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dirty="0"/>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dirty="0"/>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dirty="0"/>
          </a:p>
          <a:p>
            <a:pPr lvl="0"/>
            <a:endParaRPr lang="en-US" dirty="0"/>
          </a:p>
        </p:txBody>
      </p:sp>
      <p:sp>
        <p:nvSpPr>
          <p:cNvPr id="11" name="Rectangle 10">
            <a:extLst>
              <a:ext uri="{FF2B5EF4-FFF2-40B4-BE49-F238E27FC236}">
                <a16:creationId xmlns:a16="http://schemas.microsoft.com/office/drawing/2014/main" id="{8C54CDAA-6DDA-437C-B0B2-09650C15A609}"/>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9447693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8" name="Rectangle 7">
            <a:extLst>
              <a:ext uri="{FF2B5EF4-FFF2-40B4-BE49-F238E27FC236}">
                <a16:creationId xmlns:a16="http://schemas.microsoft.com/office/drawing/2014/main" id="{845243B9-9552-4636-AFCD-0124093A92B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315007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9" name="Rectangle 8">
            <a:extLst>
              <a:ext uri="{FF2B5EF4-FFF2-40B4-BE49-F238E27FC236}">
                <a16:creationId xmlns:a16="http://schemas.microsoft.com/office/drawing/2014/main" id="{52F1CA65-5CA2-483C-A340-C1AD6A6F4AD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0748341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dirty="0"/>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Table description</a:t>
            </a:r>
          </a:p>
        </p:txBody>
      </p:sp>
      <p:sp>
        <p:nvSpPr>
          <p:cNvPr id="7" name="Rectangle 6">
            <a:extLst>
              <a:ext uri="{FF2B5EF4-FFF2-40B4-BE49-F238E27FC236}">
                <a16:creationId xmlns:a16="http://schemas.microsoft.com/office/drawing/2014/main" id="{EAEBCD83-4406-4180-902C-48C5D08725D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5065930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dirty="0"/>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dirty="0"/>
              <a:t>Table description</a:t>
            </a:r>
          </a:p>
        </p:txBody>
      </p:sp>
      <p:sp>
        <p:nvSpPr>
          <p:cNvPr id="13" name="Rectangle 12">
            <a:extLst>
              <a:ext uri="{FF2B5EF4-FFF2-40B4-BE49-F238E27FC236}">
                <a16:creationId xmlns:a16="http://schemas.microsoft.com/office/drawing/2014/main" id="{2E775D4A-559F-427F-9C79-14972A35A5D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2074239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image" Target="../media/image9.png"/><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theme" Target="../theme/theme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theme" Target="../theme/theme4.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9494C988-A817-43EA-A1DF-24DC6BAFCCB5}" type="slidenum">
              <a:rPr lang="en-US" smtClean="0"/>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CBEE0A8A-9B1C-4102-B0BA-5BEADE34B44B}" type="datetimeFigureOut">
              <a:rPr lang="en-US" smtClean="0"/>
              <a:t>4/4/2025</a:t>
            </a:fld>
            <a:endParaRPr lang="en-US"/>
          </a:p>
        </p:txBody>
      </p:sp>
      <p:sp>
        <p:nvSpPr>
          <p:cNvPr id="9" name="GTS_Purple">
            <a:extLst>
              <a:ext uri="{FF2B5EF4-FFF2-40B4-BE49-F238E27FC236}">
                <a16:creationId xmlns:a16="http://schemas.microsoft.com/office/drawing/2014/main" id="{AE0355C2-058C-4310-9508-BCC0F498FBBE}"/>
              </a:ext>
              <a:ext uri="{C183D7F6-B498-43B3-948B-1728B52AA6E4}">
                <adec:decorative xmlns:adec="http://schemas.microsoft.com/office/drawing/2017/decorative" val="1"/>
              </a:ext>
            </a:extLst>
          </p:cNvPr>
          <p:cNvSpPr>
            <a:spLocks noChangeAspect="1"/>
          </p:cNvSpPr>
          <p:nvPr/>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ooter Placeholder 3">
            <a:extLst>
              <a:ext uri="{FF2B5EF4-FFF2-40B4-BE49-F238E27FC236}">
                <a16:creationId xmlns:a16="http://schemas.microsoft.com/office/drawing/2014/main" id="{BCFF82F7-3D4E-43CD-92C5-162E8BFA11B8}"/>
              </a:ext>
            </a:extLst>
          </p:cNvPr>
          <p:cNvSpPr txBox="1">
            <a:spLocks/>
          </p:cNvSpPr>
          <p:nvPr/>
        </p:nvSpPr>
        <p:spPr>
          <a:xfrm>
            <a:off x="7315200" y="6486833"/>
            <a:ext cx="4114800" cy="198318"/>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defRPr/>
            </a:pPr>
            <a:r>
              <a:rPr lang="en-US"/>
              <a:t>Copyright © 2023 Accenture. All rights reserved.</a:t>
            </a:r>
          </a:p>
        </p:txBody>
      </p:sp>
    </p:spTree>
    <p:extLst>
      <p:ext uri="{BB962C8B-B14F-4D97-AF65-F5344CB8AC3E}">
        <p14:creationId xmlns:p14="http://schemas.microsoft.com/office/powerpoint/2010/main" val="3021962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Lst>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65CD7-C9F9-79EE-4A68-77CB8D3B0FA5}"/>
              </a:ext>
            </a:extLst>
          </p:cNvPr>
          <p:cNvPicPr>
            <a:picLocks noChangeAspect="1"/>
          </p:cNvPicPr>
          <p:nvPr userDrawn="1"/>
        </p:nvPicPr>
        <p:blipFill>
          <a:blip r:embed="rId26"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 name="TextBox 2">
            <a:extLst>
              <a:ext uri="{FF2B5EF4-FFF2-40B4-BE49-F238E27FC236}">
                <a16:creationId xmlns:a16="http://schemas.microsoft.com/office/drawing/2014/main" id="{00E21321-6B05-831E-F3B9-66A8997890C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dirty="0">
              <a:ln>
                <a:noFill/>
              </a:ln>
              <a:solidFill>
                <a:schemeClr val="tx1">
                  <a:alpha val="75000"/>
                </a:schemeClr>
              </a:solidFill>
              <a:effectLst/>
              <a:uLnTx/>
              <a:uFillTx/>
            </a:endParaRPr>
          </a:p>
        </p:txBody>
      </p:sp>
    </p:spTree>
    <p:extLst>
      <p:ext uri="{BB962C8B-B14F-4D97-AF65-F5344CB8AC3E}">
        <p14:creationId xmlns:p14="http://schemas.microsoft.com/office/powerpoint/2010/main" val="99880063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5" r:id="rId18"/>
    <p:sldLayoutId id="2147483737" r:id="rId19"/>
    <p:sldLayoutId id="2147483741" r:id="rId20"/>
    <p:sldLayoutId id="2147483744" r:id="rId21"/>
    <p:sldLayoutId id="2147483799" r:id="rId22"/>
    <p:sldLayoutId id="2147483801" r:id="rId23"/>
    <p:sldLayoutId id="2147483802" r:id="rId24"/>
  </p:sldLayoutIdLst>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98743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98" r:id="rId26"/>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33315"/>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3CD55F-A268-034C-822D-C11FB8C0455F}"/>
              </a:ext>
            </a:extLst>
          </p:cNvPr>
          <p:cNvSpPr>
            <a:spLocks noGrp="1"/>
          </p:cNvSpPr>
          <p:nvPr>
            <p:ph type="body" sz="quarter" idx="13"/>
          </p:nvPr>
        </p:nvSpPr>
        <p:spPr>
          <a:xfrm>
            <a:off x="1702774" y="3099092"/>
            <a:ext cx="8683004" cy="2082495"/>
          </a:xfrm>
        </p:spPr>
        <p:txBody>
          <a:bodyPr>
            <a:normAutofit/>
          </a:bodyPr>
          <a:lstStyle/>
          <a:p>
            <a:pPr>
              <a:spcAft>
                <a:spcPts val="600"/>
              </a:spcAft>
            </a:pPr>
            <a:r>
              <a:rPr lang="en-US" b="1" dirty="0"/>
              <a:t>Asynchronous data processing with pub-sub and cloud functions</a:t>
            </a:r>
          </a:p>
        </p:txBody>
      </p:sp>
      <p:sp>
        <p:nvSpPr>
          <p:cNvPr id="2" name="Title 1">
            <a:extLst>
              <a:ext uri="{FF2B5EF4-FFF2-40B4-BE49-F238E27FC236}">
                <a16:creationId xmlns:a16="http://schemas.microsoft.com/office/drawing/2014/main" id="{E7CEF1A6-1FD2-9444-C3F5-5AD8D896CA02}"/>
              </a:ext>
            </a:extLst>
          </p:cNvPr>
          <p:cNvSpPr>
            <a:spLocks noGrp="1"/>
          </p:cNvSpPr>
          <p:nvPr>
            <p:ph type="ctrTitle"/>
          </p:nvPr>
        </p:nvSpPr>
        <p:spPr>
          <a:xfrm>
            <a:off x="519289" y="1084694"/>
            <a:ext cx="11187289" cy="1902426"/>
          </a:xfrm>
        </p:spPr>
        <p:txBody>
          <a:bodyPr anchor="t">
            <a:normAutofit/>
          </a:bodyPr>
          <a:lstStyle/>
          <a:p>
            <a:r>
              <a:rPr lang="en-US" sz="5600" dirty="0"/>
              <a:t>ASE Internship- GCP</a:t>
            </a:r>
          </a:p>
        </p:txBody>
      </p:sp>
    </p:spTree>
    <p:extLst>
      <p:ext uri="{BB962C8B-B14F-4D97-AF65-F5344CB8AC3E}">
        <p14:creationId xmlns:p14="http://schemas.microsoft.com/office/powerpoint/2010/main" val="1207960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381000" y="369233"/>
            <a:ext cx="11587479" cy="1632856"/>
          </a:xfrm>
        </p:spPr>
        <p:txBody>
          <a:bodyPr anchor="t">
            <a:normAutofit/>
          </a:bodyPr>
          <a:lstStyle/>
          <a:p>
            <a:r>
              <a:rPr lang="en-US" sz="2800" dirty="0"/>
              <a:t>Cloud Functions (2nd Gen) vs. (1st Gen) Triggers</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538481" y="1055553"/>
            <a:ext cx="11272519" cy="2865991"/>
          </a:xfrm>
        </p:spPr>
        <p:txBody>
          <a:bodyPr>
            <a:noAutofit/>
          </a:bodyPr>
          <a:lstStyle/>
          <a:p>
            <a:pPr marL="285750" indent="-285750" defTabSz="914400" fontAlgn="base">
              <a:spcAft>
                <a:spcPts val="1200"/>
              </a:spcAft>
              <a:buFont typeface="Arial" panose="020B0604020202020204" pitchFamily="34" charset="0"/>
              <a:buChar char="•"/>
            </a:pPr>
            <a:r>
              <a:rPr lang="en-US" sz="1800" b="1" dirty="0">
                <a:solidFill>
                  <a:schemeClr val="tx1"/>
                </a:solidFill>
                <a:latin typeface="inherit"/>
              </a:rPr>
              <a:t>1st Gen:</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HTTP Triggers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Pub/Sub, Cloud Storage, and </a:t>
            </a:r>
            <a:r>
              <a:rPr lang="en-US" dirty="0" err="1">
                <a:solidFill>
                  <a:schemeClr val="tx1"/>
                </a:solidFill>
                <a:latin typeface="inherit"/>
              </a:rPr>
              <a:t>Firestore</a:t>
            </a:r>
            <a:endParaRPr lang="en-US" dirty="0">
              <a:solidFill>
                <a:schemeClr val="tx1"/>
              </a:solidFill>
              <a:latin typeface="inherit"/>
            </a:endParaRP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Firebase-specific triggers: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Analytics, Realtime Database, Authentication, Remote Config</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Additional triggers via Pub/Sub and webhooks</a:t>
            </a:r>
          </a:p>
          <a:p>
            <a:pPr marL="285750" indent="-285750" defTabSz="914400" fontAlgn="base">
              <a:spcAft>
                <a:spcPts val="1200"/>
              </a:spcAft>
              <a:buFont typeface="Arial" panose="020B0604020202020204" pitchFamily="34" charset="0"/>
              <a:buChar char="•"/>
            </a:pPr>
            <a:r>
              <a:rPr lang="en-US" sz="1800" b="1" dirty="0">
                <a:solidFill>
                  <a:schemeClr val="tx1"/>
                </a:solidFill>
                <a:latin typeface="inherit"/>
              </a:rPr>
              <a:t>2nd Gen:</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HTTP Triggers</a:t>
            </a:r>
          </a:p>
          <a:p>
            <a:pPr marL="514350" lvl="1" indent="-285750" defTabSz="914400" fontAlgn="base">
              <a:spcAft>
                <a:spcPts val="1200"/>
              </a:spcAft>
              <a:buFont typeface="Arial" panose="020B0604020202020204" pitchFamily="34" charset="0"/>
              <a:buChar char="•"/>
            </a:pPr>
            <a:r>
              <a:rPr lang="en-US" dirty="0" err="1">
                <a:solidFill>
                  <a:schemeClr val="tx1"/>
                </a:solidFill>
                <a:latin typeface="inherit"/>
              </a:rPr>
              <a:t>Eventarc</a:t>
            </a:r>
            <a:r>
              <a:rPr lang="en-US" dirty="0">
                <a:solidFill>
                  <a:schemeClr val="tx1"/>
                </a:solidFill>
                <a:latin typeface="inherit"/>
              </a:rPr>
              <a:t> triggers: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Pub/Sub, Cloud Storage, and </a:t>
            </a:r>
            <a:r>
              <a:rPr lang="en-US" dirty="0" err="1">
                <a:solidFill>
                  <a:schemeClr val="tx1"/>
                </a:solidFill>
                <a:latin typeface="inherit"/>
              </a:rPr>
              <a:t>Firestore</a:t>
            </a:r>
            <a:endParaRPr lang="en-US" dirty="0">
              <a:solidFill>
                <a:schemeClr val="tx1"/>
              </a:solidFill>
              <a:latin typeface="inherit"/>
            </a:endParaRP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90+ event sources via Cloud Audit Logs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No Firebase-specific triggers</a:t>
            </a:r>
          </a:p>
          <a:p>
            <a:pPr marL="285750" indent="-285750" defTabSz="914400" fontAlgn="base">
              <a:spcAft>
                <a:spcPts val="1200"/>
              </a:spcAft>
              <a:buFont typeface="Arial" panose="020B0604020202020204" pitchFamily="34" charset="0"/>
              <a:buChar char="•"/>
            </a:pPr>
            <a:endParaRPr lang="en-US" sz="1200" dirty="0">
              <a:solidFill>
                <a:schemeClr val="tx1"/>
              </a:solidFill>
              <a:latin typeface="inherit"/>
            </a:endParaRP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10</a:t>
            </a:fld>
            <a:endParaRPr lang="en-US"/>
          </a:p>
        </p:txBody>
      </p:sp>
    </p:spTree>
    <p:extLst>
      <p:ext uri="{BB962C8B-B14F-4D97-AF65-F5344CB8AC3E}">
        <p14:creationId xmlns:p14="http://schemas.microsoft.com/office/powerpoint/2010/main" val="12785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dirty="0"/>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0428448" cy="3915092"/>
          </a:xfrm>
        </p:spPr>
        <p:txBody>
          <a:bodyPr/>
          <a:lstStyle/>
          <a:p>
            <a:pPr marL="0" indent="0">
              <a:buNone/>
            </a:pPr>
            <a:r>
              <a:rPr lang="en-US" altLang="ko-KR" sz="5400" dirty="0"/>
              <a:t>Event and Triggers</a:t>
            </a:r>
            <a:endParaRPr lang="ko-KR" altLang="en-US" sz="5400" dirty="0"/>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11</a:t>
            </a:fld>
            <a:endParaRPr lang="en-US"/>
          </a:p>
        </p:txBody>
      </p:sp>
    </p:spTree>
    <p:extLst>
      <p:ext uri="{BB962C8B-B14F-4D97-AF65-F5344CB8AC3E}">
        <p14:creationId xmlns:p14="http://schemas.microsoft.com/office/powerpoint/2010/main" val="2209371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F855-C2AD-4A42-AFA9-2214E81214EA}"/>
              </a:ext>
            </a:extLst>
          </p:cNvPr>
          <p:cNvSpPr>
            <a:spLocks noGrp="1"/>
          </p:cNvSpPr>
          <p:nvPr>
            <p:ph type="title"/>
          </p:nvPr>
        </p:nvSpPr>
        <p:spPr/>
        <p:txBody>
          <a:bodyPr/>
          <a:lstStyle/>
          <a:p>
            <a:r>
              <a:rPr lang="en-US" dirty="0"/>
              <a:t>Events and triggers</a:t>
            </a:r>
          </a:p>
        </p:txBody>
      </p:sp>
      <p:sp>
        <p:nvSpPr>
          <p:cNvPr id="4" name="Text Placeholder 3">
            <a:extLst>
              <a:ext uri="{FF2B5EF4-FFF2-40B4-BE49-F238E27FC236}">
                <a16:creationId xmlns:a16="http://schemas.microsoft.com/office/drawing/2014/main" id="{3EB8F354-BE3F-4673-B3DA-8C732008AF3A}"/>
              </a:ext>
            </a:extLst>
          </p:cNvPr>
          <p:cNvSpPr>
            <a:spLocks noGrp="1"/>
          </p:cNvSpPr>
          <p:nvPr>
            <p:ph type="body" sz="quarter" idx="10"/>
          </p:nvPr>
        </p:nvSpPr>
        <p:spPr/>
        <p:txBody>
          <a:bodyPr/>
          <a:lstStyle/>
          <a:p>
            <a:r>
              <a:rPr lang="en-US" dirty="0"/>
              <a:t>Events are things that happen in your cloud environment</a:t>
            </a:r>
          </a:p>
        </p:txBody>
      </p:sp>
      <p:sp>
        <p:nvSpPr>
          <p:cNvPr id="5" name="Slide Number Placeholder 4">
            <a:extLst>
              <a:ext uri="{FF2B5EF4-FFF2-40B4-BE49-F238E27FC236}">
                <a16:creationId xmlns:a16="http://schemas.microsoft.com/office/drawing/2014/main" id="{8FF82A9A-50E3-435F-80F2-C12D86459330}"/>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12</a:t>
            </a:fld>
            <a:endParaRPr lang="en-US"/>
          </a:p>
        </p:txBody>
      </p:sp>
      <p:graphicFrame>
        <p:nvGraphicFramePr>
          <p:cNvPr id="6" name="Diagram 5">
            <a:extLst>
              <a:ext uri="{FF2B5EF4-FFF2-40B4-BE49-F238E27FC236}">
                <a16:creationId xmlns:a16="http://schemas.microsoft.com/office/drawing/2014/main" id="{0C972D74-7714-492A-A91C-CC2953622FF1}"/>
              </a:ext>
            </a:extLst>
          </p:cNvPr>
          <p:cNvGraphicFramePr/>
          <p:nvPr/>
        </p:nvGraphicFramePr>
        <p:xfrm>
          <a:off x="373063" y="1791476"/>
          <a:ext cx="11437937" cy="462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177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381000" y="469441"/>
            <a:ext cx="11587479" cy="1632856"/>
          </a:xfrm>
        </p:spPr>
        <p:txBody>
          <a:bodyPr anchor="t">
            <a:normAutofit/>
          </a:bodyPr>
          <a:lstStyle/>
          <a:p>
            <a:r>
              <a:rPr lang="en-US" dirty="0"/>
              <a:t>HTTP requests</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223521" y="1185661"/>
            <a:ext cx="11272519" cy="2865991"/>
          </a:xfrm>
        </p:spPr>
        <p:txBody>
          <a:bodyPr>
            <a:noAutofit/>
          </a:bodyPr>
          <a:lstStyle/>
          <a:p>
            <a:pPr marL="514350" lvl="1" indent="-285750" defTabSz="914400" fontAlgn="base">
              <a:buFont typeface="Arial" panose="020B0604020202020204" pitchFamily="34" charset="0"/>
              <a:buChar char="•"/>
            </a:pPr>
            <a:r>
              <a:rPr lang="en-US" sz="1800" dirty="0">
                <a:solidFill>
                  <a:schemeClr val="tx1"/>
                </a:solidFill>
                <a:latin typeface="inherit"/>
              </a:rPr>
              <a:t>This is the most common trigger, where a Cloud Function is invoked by an HTTP request to a </a:t>
            </a:r>
            <a:r>
              <a:rPr lang="en-US" dirty="0">
                <a:latin typeface="inherit"/>
              </a:rPr>
              <a:t>specific URL. This URL is provided when you create the function.</a:t>
            </a:r>
          </a:p>
          <a:p>
            <a:pPr marL="514350" lvl="1" indent="-285750" defTabSz="914400" fontAlgn="base">
              <a:buFont typeface="Arial" panose="020B0604020202020204" pitchFamily="34" charset="0"/>
              <a:buChar char="•"/>
            </a:pPr>
            <a:r>
              <a:rPr lang="en-US" dirty="0">
                <a:latin typeface="inherit"/>
              </a:rPr>
              <a:t>Event data in req object: When a function is triggered, the HTTP request details are available as an object named req within the function's code. This object contains information like the request method (GET, POST, etc.), headers, body, and query parameters.</a:t>
            </a:r>
          </a:p>
          <a:p>
            <a:pPr marL="514350" lvl="1" indent="-285750" defTabSz="914400" fontAlgn="base">
              <a:buFont typeface="Arial" panose="020B0604020202020204" pitchFamily="34" charset="0"/>
              <a:buChar char="•"/>
            </a:pPr>
            <a:r>
              <a:rPr lang="en-US" dirty="0">
                <a:latin typeface="inherit"/>
              </a:rPr>
              <a:t>Response handling through res object: The function can send a response back to the client using the res object. This object provides methods for setting the response status code, headers, and body.</a:t>
            </a:r>
          </a:p>
          <a:p>
            <a:pPr marL="514350" lvl="1" indent="-285750" defTabSz="914400" fontAlgn="base">
              <a:buFont typeface="Arial" panose="020B0604020202020204" pitchFamily="34" charset="0"/>
              <a:buChar char="•"/>
            </a:pPr>
            <a:r>
              <a:rPr lang="en-US" dirty="0">
                <a:latin typeface="inherit"/>
              </a:rPr>
              <a:t>Potential use cases: HTTP functions ar</a:t>
            </a:r>
            <a:r>
              <a:rPr lang="en-US" sz="1800" dirty="0">
                <a:solidFill>
                  <a:schemeClr val="tx1"/>
                </a:solidFill>
                <a:latin typeface="inherit"/>
              </a:rPr>
              <a:t>e versatile and can be used for various tasks, including:</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Handling webhooks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Processing API requests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Serving dynamic content</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Implementing serverless applications</a:t>
            </a: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13</a:t>
            </a:fld>
            <a:endParaRPr lang="en-US"/>
          </a:p>
        </p:txBody>
      </p:sp>
    </p:spTree>
    <p:extLst>
      <p:ext uri="{BB962C8B-B14F-4D97-AF65-F5344CB8AC3E}">
        <p14:creationId xmlns:p14="http://schemas.microsoft.com/office/powerpoint/2010/main" val="699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0428448" cy="3915092"/>
          </a:xfrm>
        </p:spPr>
        <p:txBody>
          <a:bodyPr/>
          <a:lstStyle/>
          <a:p>
            <a:pPr marL="0" indent="0">
              <a:buNone/>
            </a:pPr>
            <a:r>
              <a:rPr lang="en-US" altLang="ko-KR" sz="5400" dirty="0"/>
              <a:t>Demo: Http function Creation and Testing </a:t>
            </a:r>
            <a:endParaRPr lang="ko-KR" altLang="en-US" sz="5400" dirty="0"/>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14</a:t>
            </a:fld>
            <a:endParaRPr lang="en-US"/>
          </a:p>
        </p:txBody>
      </p:sp>
    </p:spTree>
    <p:extLst>
      <p:ext uri="{BB962C8B-B14F-4D97-AF65-F5344CB8AC3E}">
        <p14:creationId xmlns:p14="http://schemas.microsoft.com/office/powerpoint/2010/main" val="2591868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1200608" cy="3915092"/>
          </a:xfrm>
        </p:spPr>
        <p:txBody>
          <a:bodyPr/>
          <a:lstStyle/>
          <a:p>
            <a:pPr marL="0" indent="0">
              <a:buNone/>
            </a:pPr>
            <a:r>
              <a:rPr lang="en-US" altLang="ko-KR" sz="5400" dirty="0"/>
              <a:t>Demo: Explore build configuration of Cloud function</a:t>
            </a:r>
            <a:endParaRPr lang="ko-KR" altLang="en-US" sz="5400" dirty="0"/>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15</a:t>
            </a:fld>
            <a:endParaRPr lang="en-US"/>
          </a:p>
        </p:txBody>
      </p:sp>
    </p:spTree>
    <p:extLst>
      <p:ext uri="{BB962C8B-B14F-4D97-AF65-F5344CB8AC3E}">
        <p14:creationId xmlns:p14="http://schemas.microsoft.com/office/powerpoint/2010/main" val="426307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381000" y="369233"/>
            <a:ext cx="11587479" cy="1632856"/>
          </a:xfrm>
        </p:spPr>
        <p:txBody>
          <a:bodyPr anchor="t">
            <a:normAutofit/>
          </a:bodyPr>
          <a:lstStyle/>
          <a:p>
            <a:pPr algn="l" fontAlgn="base"/>
            <a:r>
              <a:rPr lang="en-US" b="1" i="0" dirty="0">
                <a:effectLst/>
              </a:rPr>
              <a:t>Introduction to Pub/Sub</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0" y="1185661"/>
            <a:ext cx="11272519" cy="2865991"/>
          </a:xfrm>
        </p:spPr>
        <p:txBody>
          <a:bodyPr>
            <a:noAutofit/>
          </a:bodyPr>
          <a:lstStyle/>
          <a:p>
            <a:pPr marL="742950" lvl="1" indent="-285750" fontAlgn="base">
              <a:buFont typeface="Arial" panose="020B0604020202020204" pitchFamily="34" charset="0"/>
              <a:buChar char="•"/>
            </a:pPr>
            <a:r>
              <a:rPr lang="en-US" b="1" dirty="0">
                <a:latin typeface="inherit"/>
              </a:rPr>
              <a:t>What is Pub/Sub?</a:t>
            </a:r>
          </a:p>
          <a:p>
            <a:pPr marL="971550" lvl="2" indent="-285750" fontAlgn="base">
              <a:buFont typeface="Arial" panose="020B0604020202020204" pitchFamily="34" charset="0"/>
              <a:buChar char="•"/>
            </a:pPr>
            <a:r>
              <a:rPr lang="en-US" dirty="0">
                <a:latin typeface="inherit"/>
              </a:rPr>
              <a:t>Managed messaging service for real-time event ingestion and delivery</a:t>
            </a:r>
          </a:p>
          <a:p>
            <a:pPr marL="971550" lvl="2" indent="-285750" fontAlgn="base">
              <a:buFont typeface="Arial" panose="020B0604020202020204" pitchFamily="34" charset="0"/>
              <a:buChar char="•"/>
            </a:pPr>
            <a:r>
              <a:rPr lang="en-US" dirty="0">
                <a:latin typeface="inherit"/>
              </a:rPr>
              <a:t>Uses topics and subscriptions</a:t>
            </a:r>
          </a:p>
          <a:p>
            <a:pPr marL="742950" lvl="1" indent="-285750" fontAlgn="base">
              <a:buFont typeface="Arial" panose="020B0604020202020204" pitchFamily="34" charset="0"/>
              <a:buChar char="•"/>
            </a:pPr>
            <a:r>
              <a:rPr lang="en-US" b="1" dirty="0">
                <a:latin typeface="inherit"/>
              </a:rPr>
              <a:t>Key Features</a:t>
            </a:r>
          </a:p>
          <a:p>
            <a:pPr marL="971550" lvl="2" indent="-285750" fontAlgn="base">
              <a:buFont typeface="Arial" panose="020B0604020202020204" pitchFamily="34" charset="0"/>
              <a:buChar char="•"/>
            </a:pPr>
            <a:r>
              <a:rPr lang="en-US" dirty="0">
                <a:latin typeface="inherit"/>
              </a:rPr>
              <a:t>Scalable and reliable messaging</a:t>
            </a:r>
          </a:p>
          <a:p>
            <a:pPr marL="971550" lvl="2" indent="-285750" fontAlgn="base">
              <a:buFont typeface="Arial" panose="020B0604020202020204" pitchFamily="34" charset="0"/>
              <a:buChar char="•"/>
            </a:pPr>
            <a:r>
              <a:rPr lang="en-US" dirty="0">
                <a:latin typeface="inherit"/>
              </a:rPr>
              <a:t>Asynchronous communication between services</a:t>
            </a:r>
          </a:p>
          <a:p>
            <a:pPr marL="971550" lvl="2" indent="-285750" fontAlgn="base">
              <a:buFont typeface="Arial" panose="020B0604020202020204" pitchFamily="34" charset="0"/>
              <a:buChar char="•"/>
            </a:pPr>
            <a:r>
              <a:rPr lang="en-US" dirty="0">
                <a:latin typeface="inherit"/>
              </a:rPr>
              <a:t>Supports multiple subscribers</a:t>
            </a:r>
          </a:p>
          <a:p>
            <a:pPr marL="971550" lvl="2" indent="-285750" fontAlgn="base">
              <a:buFont typeface="Arial" panose="020B0604020202020204" pitchFamily="34" charset="0"/>
              <a:buChar char="•"/>
            </a:pPr>
            <a:r>
              <a:rPr lang="en-US" dirty="0">
                <a:latin typeface="inherit"/>
              </a:rPr>
              <a:t>Built-in message retention and replay</a:t>
            </a: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16</a:t>
            </a:fld>
            <a:endParaRPr lang="en-US"/>
          </a:p>
        </p:txBody>
      </p:sp>
    </p:spTree>
    <p:extLst>
      <p:ext uri="{BB962C8B-B14F-4D97-AF65-F5344CB8AC3E}">
        <p14:creationId xmlns:p14="http://schemas.microsoft.com/office/powerpoint/2010/main" val="91280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0EDCC-2050-486B-BD74-AD04F2AB90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25C23C-6489-D1F9-89D6-7F0BDD14170D}"/>
              </a:ext>
            </a:extLst>
          </p:cNvPr>
          <p:cNvSpPr>
            <a:spLocks noGrp="1"/>
          </p:cNvSpPr>
          <p:nvPr>
            <p:ph type="title"/>
          </p:nvPr>
        </p:nvSpPr>
        <p:spPr>
          <a:xfrm>
            <a:off x="280791" y="369233"/>
            <a:ext cx="12195132" cy="1632856"/>
          </a:xfrm>
        </p:spPr>
        <p:txBody>
          <a:bodyPr anchor="t">
            <a:normAutofit/>
          </a:bodyPr>
          <a:lstStyle/>
          <a:p>
            <a:r>
              <a:rPr lang="en-US" b="1" dirty="0"/>
              <a:t>Pub/Sub Components</a:t>
            </a:r>
          </a:p>
        </p:txBody>
      </p:sp>
      <p:sp>
        <p:nvSpPr>
          <p:cNvPr id="5" name="Text Placeholder 4">
            <a:extLst>
              <a:ext uri="{FF2B5EF4-FFF2-40B4-BE49-F238E27FC236}">
                <a16:creationId xmlns:a16="http://schemas.microsoft.com/office/drawing/2014/main" id="{ED7443C7-307C-3802-660C-5E6404ED2000}"/>
              </a:ext>
            </a:extLst>
          </p:cNvPr>
          <p:cNvSpPr>
            <a:spLocks noGrp="1"/>
          </p:cNvSpPr>
          <p:nvPr>
            <p:ph type="body" sz="quarter" idx="14"/>
          </p:nvPr>
        </p:nvSpPr>
        <p:spPr>
          <a:xfrm>
            <a:off x="375354" y="1185661"/>
            <a:ext cx="11272519" cy="2865991"/>
          </a:xfrm>
        </p:spPr>
        <p:txBody>
          <a:bodyPr>
            <a:noAutofit/>
          </a:bodyPr>
          <a:lstStyle/>
          <a:p>
            <a:pPr marL="57150" indent="-285750" fontAlgn="base">
              <a:buFont typeface="Arial" panose="020B0604020202020204" pitchFamily="34" charset="0"/>
              <a:buChar char="•"/>
            </a:pPr>
            <a:r>
              <a:rPr lang="en-US" cap="none" dirty="0">
                <a:solidFill>
                  <a:schemeClr val="tx1"/>
                </a:solidFill>
                <a:latin typeface="inherit"/>
              </a:rPr>
              <a:t>Key components</a:t>
            </a:r>
          </a:p>
          <a:p>
            <a:pPr fontAlgn="base"/>
            <a:endParaRPr lang="en-US" dirty="0">
              <a:solidFill>
                <a:schemeClr val="tx1"/>
              </a:solidFill>
              <a:latin typeface="inherit"/>
            </a:endParaRPr>
          </a:p>
          <a:p>
            <a:pPr marL="742950" lvl="1" indent="-285750" fontAlgn="base">
              <a:buFont typeface="Arial" panose="020B0604020202020204" pitchFamily="34" charset="0"/>
              <a:buChar char="•"/>
            </a:pPr>
            <a:r>
              <a:rPr lang="en-US" dirty="0">
                <a:latin typeface="inherit"/>
              </a:rPr>
              <a:t>Publisher: Sends messages to a topic</a:t>
            </a:r>
          </a:p>
          <a:p>
            <a:pPr marL="742950" lvl="1" indent="-285750" fontAlgn="base">
              <a:buFont typeface="Arial" panose="020B0604020202020204" pitchFamily="34" charset="0"/>
              <a:buChar char="•"/>
            </a:pPr>
            <a:r>
              <a:rPr lang="en-US" dirty="0">
                <a:latin typeface="inherit"/>
              </a:rPr>
              <a:t>Topic: A logical channel for messages</a:t>
            </a:r>
          </a:p>
          <a:p>
            <a:pPr marL="742950" lvl="1" indent="-285750" fontAlgn="base">
              <a:buFont typeface="Arial" panose="020B0604020202020204" pitchFamily="34" charset="0"/>
              <a:buChar char="•"/>
            </a:pPr>
            <a:r>
              <a:rPr lang="en-US" dirty="0">
                <a:latin typeface="inherit"/>
              </a:rPr>
              <a:t>Subscription: Delivers messages to subscribers</a:t>
            </a:r>
          </a:p>
          <a:p>
            <a:pPr marL="742950" lvl="1" indent="-285750" fontAlgn="base">
              <a:buFont typeface="Arial" panose="020B0604020202020204" pitchFamily="34" charset="0"/>
              <a:buChar char="•"/>
            </a:pPr>
            <a:r>
              <a:rPr lang="en-US" dirty="0">
                <a:latin typeface="inherit"/>
              </a:rPr>
              <a:t>Subscriber: Processes the received messages</a:t>
            </a:r>
          </a:p>
          <a:p>
            <a:pPr marL="742950" lvl="1" indent="-285750" fontAlgn="base">
              <a:buFont typeface="Arial" panose="020B0604020202020204" pitchFamily="34" charset="0"/>
              <a:buChar char="•"/>
            </a:pPr>
            <a:endParaRPr lang="en-US" dirty="0">
              <a:latin typeface="inherit"/>
            </a:endParaRPr>
          </a:p>
          <a:p>
            <a:pPr marL="57150" indent="-285750" fontAlgn="base">
              <a:buFont typeface="Arial" panose="020B0604020202020204" pitchFamily="34" charset="0"/>
              <a:buChar char="•"/>
            </a:pPr>
            <a:r>
              <a:rPr lang="en-US" cap="none" dirty="0">
                <a:solidFill>
                  <a:schemeClr val="tx1"/>
                </a:solidFill>
                <a:latin typeface="inherit"/>
              </a:rPr>
              <a:t>Event flow</a:t>
            </a:r>
          </a:p>
          <a:p>
            <a:pPr fontAlgn="base"/>
            <a:endParaRPr lang="en-US" dirty="0">
              <a:solidFill>
                <a:schemeClr val="tx1"/>
              </a:solidFill>
              <a:latin typeface="inherit"/>
            </a:endParaRPr>
          </a:p>
          <a:p>
            <a:pPr marL="742950" lvl="1" indent="-285750" fontAlgn="base">
              <a:buFont typeface="Arial" panose="020B0604020202020204" pitchFamily="34" charset="0"/>
              <a:buChar char="•"/>
            </a:pPr>
            <a:r>
              <a:rPr lang="en-US" dirty="0">
                <a:latin typeface="inherit"/>
              </a:rPr>
              <a:t>Applications publish messages to a topic</a:t>
            </a:r>
          </a:p>
          <a:p>
            <a:pPr marL="742950" lvl="1" indent="-285750" fontAlgn="base">
              <a:buFont typeface="Arial" panose="020B0604020202020204" pitchFamily="34" charset="0"/>
              <a:buChar char="•"/>
            </a:pPr>
            <a:r>
              <a:rPr lang="en-US" dirty="0">
                <a:latin typeface="inherit"/>
              </a:rPr>
              <a:t>Subscribers receive messages from the topic</a:t>
            </a:r>
          </a:p>
          <a:p>
            <a:pPr marL="742950" lvl="1" indent="-285750" fontAlgn="base">
              <a:buFont typeface="Arial" panose="020B0604020202020204" pitchFamily="34" charset="0"/>
              <a:buChar char="•"/>
            </a:pPr>
            <a:r>
              <a:rPr lang="en-US" dirty="0">
                <a:latin typeface="inherit"/>
              </a:rPr>
              <a:t>Messages are acknowledged and removed from the queue</a:t>
            </a:r>
          </a:p>
        </p:txBody>
      </p:sp>
      <p:sp>
        <p:nvSpPr>
          <p:cNvPr id="6" name="Slide Number Placeholder 5">
            <a:extLst>
              <a:ext uri="{FF2B5EF4-FFF2-40B4-BE49-F238E27FC236}">
                <a16:creationId xmlns:a16="http://schemas.microsoft.com/office/drawing/2014/main" id="{24AE19B1-4C87-CB17-C57F-371701944069}"/>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17</a:t>
            </a:fld>
            <a:endParaRPr lang="en-US"/>
          </a:p>
        </p:txBody>
      </p:sp>
    </p:spTree>
    <p:extLst>
      <p:ext uri="{BB962C8B-B14F-4D97-AF65-F5344CB8AC3E}">
        <p14:creationId xmlns:p14="http://schemas.microsoft.com/office/powerpoint/2010/main" val="504524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AEC6A-6729-366E-8294-02230C024E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C096207-30C4-7B69-35E2-1BAA118F6878}"/>
              </a:ext>
            </a:extLst>
          </p:cNvPr>
          <p:cNvSpPr>
            <a:spLocks noGrp="1"/>
          </p:cNvSpPr>
          <p:nvPr>
            <p:ph type="title"/>
          </p:nvPr>
        </p:nvSpPr>
        <p:spPr>
          <a:xfrm>
            <a:off x="280791" y="369233"/>
            <a:ext cx="12195132" cy="1632856"/>
          </a:xfrm>
        </p:spPr>
        <p:txBody>
          <a:bodyPr anchor="t">
            <a:normAutofit/>
          </a:bodyPr>
          <a:lstStyle/>
          <a:p>
            <a:r>
              <a:rPr lang="en-US" b="1" dirty="0"/>
              <a:t>Pub/</a:t>
            </a:r>
            <a:r>
              <a:rPr lang="en-US" b="1" dirty="0" err="1"/>
              <a:t>SuB</a:t>
            </a:r>
            <a:r>
              <a:rPr lang="en-US" b="1" dirty="0"/>
              <a:t> USECASES </a:t>
            </a:r>
          </a:p>
        </p:txBody>
      </p:sp>
      <p:sp>
        <p:nvSpPr>
          <p:cNvPr id="6" name="Slide Number Placeholder 5">
            <a:extLst>
              <a:ext uri="{FF2B5EF4-FFF2-40B4-BE49-F238E27FC236}">
                <a16:creationId xmlns:a16="http://schemas.microsoft.com/office/drawing/2014/main" id="{128EA865-7B78-1F40-D5F4-39A88E775641}"/>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18</a:t>
            </a:fld>
            <a:endParaRPr lang="en-US"/>
          </a:p>
        </p:txBody>
      </p:sp>
      <p:sp>
        <p:nvSpPr>
          <p:cNvPr id="2" name="Text Placeholder 1">
            <a:extLst>
              <a:ext uri="{FF2B5EF4-FFF2-40B4-BE49-F238E27FC236}">
                <a16:creationId xmlns:a16="http://schemas.microsoft.com/office/drawing/2014/main" id="{10547502-A52C-A0BE-17D3-4E5898EE1DC2}"/>
              </a:ext>
            </a:extLst>
          </p:cNvPr>
          <p:cNvSpPr>
            <a:spLocks noGrp="1" noChangeArrowheads="1"/>
          </p:cNvSpPr>
          <p:nvPr>
            <p:ph type="body" sz="quarter" idx="14"/>
          </p:nvPr>
        </p:nvSpPr>
        <p:spPr bwMode="auto">
          <a:xfrm>
            <a:off x="374650" y="1185661"/>
            <a:ext cx="5174878" cy="344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Use Cases</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971550" lvl="2" indent="-285750" fontAlgn="base">
              <a:buFont typeface="Arial" panose="020B0604020202020204" pitchFamily="34" charset="0"/>
              <a:buChar char="•"/>
            </a:pPr>
            <a:r>
              <a:rPr lang="en-US" altLang="en-US" dirty="0">
                <a:latin typeface="inherit"/>
              </a:rPr>
              <a:t>Streaming analytics</a:t>
            </a:r>
          </a:p>
          <a:p>
            <a:pPr marL="971550" lvl="2" indent="-285750" fontAlgn="base">
              <a:buFont typeface="Arial" panose="020B0604020202020204" pitchFamily="34" charset="0"/>
              <a:buChar char="•"/>
            </a:pPr>
            <a:r>
              <a:rPr lang="en-US" altLang="en-US" dirty="0">
                <a:latin typeface="inherit"/>
              </a:rPr>
              <a:t>Event-driven microservices</a:t>
            </a:r>
          </a:p>
          <a:p>
            <a:pPr marL="971550" lvl="2" indent="-285750" fontAlgn="base">
              <a:buFont typeface="Arial" panose="020B0604020202020204" pitchFamily="34" charset="0"/>
              <a:buChar char="•"/>
            </a:pPr>
            <a:r>
              <a:rPr lang="en-US" altLang="en-US" dirty="0">
                <a:latin typeface="inherit"/>
              </a:rPr>
              <a:t>IoT applications</a:t>
            </a:r>
          </a:p>
          <a:p>
            <a:pPr marL="971550" lvl="2" indent="-285750" fontAlgn="base">
              <a:buFont typeface="Arial" panose="020B0604020202020204" pitchFamily="34" charset="0"/>
              <a:buChar char="•"/>
            </a:pPr>
            <a:r>
              <a:rPr lang="en-US" altLang="en-US" dirty="0">
                <a:latin typeface="inherit"/>
              </a:rPr>
              <a:t>Real-time fraud detection</a:t>
            </a:r>
          </a:p>
          <a:p>
            <a:pPr marL="971550" lvl="2" indent="-285750" fontAlgn="base">
              <a:buFont typeface="Arial" panose="020B0604020202020204" pitchFamily="34" charset="0"/>
              <a:buChar char="•"/>
            </a:pPr>
            <a:r>
              <a:rPr lang="en-US" altLang="en-US" dirty="0">
                <a:latin typeface="inherit"/>
              </a:rPr>
              <a:t>Order processing in e-commerce platforms</a:t>
            </a:r>
          </a:p>
          <a:p>
            <a:pPr marL="971550" lvl="2" indent="-285750" fontAlgn="base">
              <a:buFont typeface="Arial" panose="020B0604020202020204" pitchFamily="34" charset="0"/>
              <a:buChar char="•"/>
            </a:pPr>
            <a:r>
              <a:rPr lang="en-US" altLang="en-US" dirty="0">
                <a:latin typeface="inherit"/>
              </a:rPr>
              <a:t>Log aggregation and monitoring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2259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381000" y="369233"/>
            <a:ext cx="11587479" cy="1632856"/>
          </a:xfrm>
        </p:spPr>
        <p:txBody>
          <a:bodyPr anchor="t">
            <a:normAutofit/>
          </a:bodyPr>
          <a:lstStyle/>
          <a:p>
            <a:pPr algn="l" fontAlgn="base"/>
            <a:r>
              <a:rPr lang="en-US" b="1" i="0" dirty="0">
                <a:effectLst/>
              </a:rPr>
              <a:t>Pub/Sub Messages Events IN CLOUD FUNCTIONS </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112734" y="1638835"/>
            <a:ext cx="11272519" cy="2865991"/>
          </a:xfrm>
        </p:spPr>
        <p:txBody>
          <a:bodyPr>
            <a:noAutofit/>
          </a:bodyPr>
          <a:lstStyle/>
          <a:p>
            <a:pPr marL="742950" lvl="1" indent="-285750" fontAlgn="base">
              <a:buFont typeface="Arial" panose="020B0604020202020204" pitchFamily="34" charset="0"/>
              <a:buChar char="•"/>
            </a:pPr>
            <a:r>
              <a:rPr lang="en-US" b="1" dirty="0">
                <a:latin typeface="inherit"/>
              </a:rPr>
              <a:t>Triggering Mechanism: </a:t>
            </a:r>
            <a:r>
              <a:rPr lang="en-US" dirty="0">
                <a:latin typeface="inherit"/>
              </a:rPr>
              <a:t>Pub/Sub messages serve as event triggers for Cloud Functions, initiating function execution automatically upon message arrival.</a:t>
            </a:r>
          </a:p>
          <a:p>
            <a:pPr marL="742950" lvl="1" indent="-285750" fontAlgn="base">
              <a:buFont typeface="Arial" panose="020B0604020202020204" pitchFamily="34" charset="0"/>
              <a:buChar char="•"/>
            </a:pPr>
            <a:r>
              <a:rPr lang="en-US" b="1" dirty="0">
                <a:latin typeface="inherit"/>
              </a:rPr>
              <a:t>Message Content: </a:t>
            </a:r>
            <a:r>
              <a:rPr lang="en-US" dirty="0">
                <a:latin typeface="inherit"/>
              </a:rPr>
              <a:t>These messages contain the data payload published to the Pub/Sub topic, providing the function with the necessary information to process.</a:t>
            </a:r>
          </a:p>
          <a:p>
            <a:pPr marL="742950" lvl="1" indent="-285750" fontAlgn="base">
              <a:buFont typeface="Arial" panose="020B0604020202020204" pitchFamily="34" charset="0"/>
              <a:buChar char="•"/>
            </a:pPr>
            <a:r>
              <a:rPr lang="en-US" b="1" dirty="0">
                <a:latin typeface="inherit"/>
              </a:rPr>
              <a:t>Asynchronous Processing: </a:t>
            </a:r>
            <a:r>
              <a:rPr lang="en-US" dirty="0">
                <a:latin typeface="inherit"/>
              </a:rPr>
              <a:t>Pub/Sub ensures asynchronous message delivery, guaranteeing that functions are triggered independently of the publishing process.</a:t>
            </a:r>
          </a:p>
          <a:p>
            <a:pPr marL="742950" lvl="1" indent="-285750" fontAlgn="base">
              <a:buFont typeface="Arial" panose="020B0604020202020204" pitchFamily="34" charset="0"/>
              <a:buChar char="•"/>
            </a:pPr>
            <a:r>
              <a:rPr lang="en-US" b="1" dirty="0">
                <a:latin typeface="inherit"/>
              </a:rPr>
              <a:t>Scalability and Reliability: </a:t>
            </a:r>
            <a:r>
              <a:rPr lang="en-US" dirty="0">
                <a:latin typeface="inherit"/>
              </a:rPr>
              <a:t>Pub/Sub delivers messages reliably even when functions are overloaded or experiencing issues, ensuring smooth and uninterrupted processing.</a:t>
            </a:r>
          </a:p>
          <a:p>
            <a:pPr marL="742950" lvl="1" indent="-285750" fontAlgn="base">
              <a:buFont typeface="Arial" panose="020B0604020202020204" pitchFamily="34" charset="0"/>
              <a:buChar char="•"/>
            </a:pPr>
            <a:r>
              <a:rPr lang="en-US" b="1" dirty="0">
                <a:latin typeface="inherit"/>
              </a:rPr>
              <a:t>Decoupling: </a:t>
            </a:r>
            <a:r>
              <a:rPr lang="en-US" dirty="0">
                <a:latin typeface="inherit"/>
              </a:rPr>
              <a:t>Pub/Sub facilitates decoupling of event producers and consumers (functions), enabling independent development and deployment.</a:t>
            </a: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19</a:t>
            </a:fld>
            <a:endParaRPr lang="en-US"/>
          </a:p>
        </p:txBody>
      </p:sp>
    </p:spTree>
    <p:extLst>
      <p:ext uri="{BB962C8B-B14F-4D97-AF65-F5344CB8AC3E}">
        <p14:creationId xmlns:p14="http://schemas.microsoft.com/office/powerpoint/2010/main" val="3299083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6259AC-9339-40E1-9C7A-617ED9739B92}"/>
              </a:ext>
            </a:extLst>
          </p:cNvPr>
          <p:cNvSpPr>
            <a:spLocks noGrp="1"/>
          </p:cNvSpPr>
          <p:nvPr>
            <p:ph type="body" sz="quarter" idx="11"/>
          </p:nvPr>
        </p:nvSpPr>
        <p:spPr/>
        <p:txBody>
          <a:bodyPr lIns="91440" tIns="45720" rIns="91440" bIns="45720" anchor="t"/>
          <a:lstStyle/>
          <a:p>
            <a:pPr marL="285750" indent="-285750">
              <a:spcAft>
                <a:spcPts val="1200"/>
              </a:spcAft>
              <a:buFont typeface="Arial,Sans-Serif" panose="020B0604020202020204" pitchFamily="34" charset="0"/>
              <a:buChar char="•"/>
            </a:pPr>
            <a:r>
              <a:rPr lang="en-US" sz="1800" cap="none" dirty="0"/>
              <a:t>Utilize Pub/Sub for scalable, event-driven communication between services.</a:t>
            </a:r>
          </a:p>
          <a:p>
            <a:pPr marL="285750" indent="-285750">
              <a:spcAft>
                <a:spcPts val="1200"/>
              </a:spcAft>
              <a:buFont typeface="Arial,Sans-Serif" panose="020B0604020202020204" pitchFamily="34" charset="0"/>
              <a:buChar char="•"/>
            </a:pPr>
            <a:r>
              <a:rPr lang="en-US" sz="1800" cap="none" dirty="0"/>
              <a:t>Integrate Cloud Functions with Pub/Sub to process messages in real-time.</a:t>
            </a:r>
          </a:p>
          <a:p>
            <a:pPr marL="285750" indent="-285750">
              <a:spcAft>
                <a:spcPts val="1200"/>
              </a:spcAft>
              <a:buFont typeface="Arial,Sans-Serif" panose="020B0604020202020204" pitchFamily="34" charset="0"/>
              <a:buChar char="•"/>
            </a:pPr>
            <a:r>
              <a:rPr lang="en-US" sz="1800" cap="none" dirty="0"/>
              <a:t>Implement and test an asynchronous data pipeline through a hands-on lab exercise.</a:t>
            </a:r>
          </a:p>
          <a:p>
            <a:pPr marL="285750" indent="-285750">
              <a:spcAft>
                <a:spcPts val="1200"/>
              </a:spcAft>
              <a:buFont typeface="Arial,Sans-Serif" panose="020B0604020202020204" pitchFamily="34" charset="0"/>
              <a:buChar char="•"/>
            </a:pPr>
            <a:r>
              <a:rPr lang="en-US" sz="1800" cap="none" dirty="0"/>
              <a:t>Apply best practices for building robust event-driven architectures.</a:t>
            </a:r>
          </a:p>
          <a:p>
            <a:pPr marL="342900" indent="-342900">
              <a:buFont typeface="Arial" panose="020B0604020202020204" pitchFamily="34" charset="0"/>
              <a:buChar char="•"/>
            </a:pPr>
            <a:endParaRPr lang="en-US" sz="1800" dirty="0">
              <a:cs typeface="Arial"/>
            </a:endParaRPr>
          </a:p>
        </p:txBody>
      </p:sp>
      <p:sp>
        <p:nvSpPr>
          <p:cNvPr id="3" name="Slide Number Placeholder 2">
            <a:extLst>
              <a:ext uri="{FF2B5EF4-FFF2-40B4-BE49-F238E27FC236}">
                <a16:creationId xmlns:a16="http://schemas.microsoft.com/office/drawing/2014/main" id="{ADAF7CC4-7EEF-406F-B323-96BB6BFCC60A}"/>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2</a:t>
            </a:fld>
            <a:endParaRPr lang="en-US"/>
          </a:p>
        </p:txBody>
      </p:sp>
    </p:spTree>
    <p:extLst>
      <p:ext uri="{BB962C8B-B14F-4D97-AF65-F5344CB8AC3E}">
        <p14:creationId xmlns:p14="http://schemas.microsoft.com/office/powerpoint/2010/main" val="3324266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85F2E-A447-74EC-C5AE-80EA8957A4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470F03-99E1-A6EE-0E46-11726CAD9EEE}"/>
              </a:ext>
            </a:extLst>
          </p:cNvPr>
          <p:cNvSpPr>
            <a:spLocks noGrp="1"/>
          </p:cNvSpPr>
          <p:nvPr>
            <p:ph type="title"/>
          </p:nvPr>
        </p:nvSpPr>
        <p:spPr>
          <a:xfrm>
            <a:off x="381000" y="369233"/>
            <a:ext cx="11587479" cy="1632856"/>
          </a:xfrm>
        </p:spPr>
        <p:txBody>
          <a:bodyPr anchor="t">
            <a:normAutofit/>
          </a:bodyPr>
          <a:lstStyle/>
          <a:p>
            <a:pPr fontAlgn="base"/>
            <a:r>
              <a:rPr lang="en-US" b="1" dirty="0"/>
              <a:t>Introduction to Asynchronous Data Processing</a:t>
            </a:r>
            <a:br>
              <a:rPr lang="en-US" b="1" dirty="0"/>
            </a:br>
            <a:endParaRPr lang="en-US" b="1" i="0" dirty="0">
              <a:effectLst/>
            </a:endParaRPr>
          </a:p>
        </p:txBody>
      </p:sp>
      <p:sp>
        <p:nvSpPr>
          <p:cNvPr id="5" name="Text Placeholder 4">
            <a:extLst>
              <a:ext uri="{FF2B5EF4-FFF2-40B4-BE49-F238E27FC236}">
                <a16:creationId xmlns:a16="http://schemas.microsoft.com/office/drawing/2014/main" id="{C90B48CA-C546-C7A1-FE1F-E1F42CF4F8C0}"/>
              </a:ext>
            </a:extLst>
          </p:cNvPr>
          <p:cNvSpPr>
            <a:spLocks noGrp="1"/>
          </p:cNvSpPr>
          <p:nvPr>
            <p:ph type="body" sz="quarter" idx="14"/>
          </p:nvPr>
        </p:nvSpPr>
        <p:spPr>
          <a:xfrm>
            <a:off x="-112734" y="1638835"/>
            <a:ext cx="11272519" cy="2865991"/>
          </a:xfrm>
        </p:spPr>
        <p:txBody>
          <a:bodyPr>
            <a:noAutofit/>
          </a:bodyPr>
          <a:lstStyle/>
          <a:p>
            <a:pPr marL="742950" lvl="1" indent="-285750" fontAlgn="base">
              <a:buFont typeface="Arial" panose="020B0604020202020204" pitchFamily="34" charset="0"/>
              <a:buChar char="•"/>
            </a:pPr>
            <a:r>
              <a:rPr lang="en-US" b="1" dirty="0">
                <a:latin typeface="inherit"/>
              </a:rPr>
              <a:t>Definition and Benefits</a:t>
            </a:r>
          </a:p>
          <a:p>
            <a:pPr marL="971550" lvl="2" indent="-285750" fontAlgn="base">
              <a:buFont typeface="Arial" panose="020B0604020202020204" pitchFamily="34" charset="0"/>
              <a:buChar char="•"/>
            </a:pPr>
            <a:r>
              <a:rPr lang="en-US" dirty="0">
                <a:latin typeface="inherit"/>
              </a:rPr>
              <a:t>Decouples producer and consumer</a:t>
            </a:r>
          </a:p>
          <a:p>
            <a:pPr marL="971550" lvl="2" indent="-285750" fontAlgn="base">
              <a:buFont typeface="Arial" panose="020B0604020202020204" pitchFamily="34" charset="0"/>
              <a:buChar char="•"/>
            </a:pPr>
            <a:r>
              <a:rPr lang="en-US" dirty="0">
                <a:latin typeface="inherit"/>
              </a:rPr>
              <a:t>Improves scalability and resilience</a:t>
            </a:r>
          </a:p>
          <a:p>
            <a:pPr marL="971550" lvl="2" indent="-285750" fontAlgn="base">
              <a:buFont typeface="Arial" panose="020B0604020202020204" pitchFamily="34" charset="0"/>
              <a:buChar char="•"/>
            </a:pPr>
            <a:r>
              <a:rPr lang="en-US" dirty="0">
                <a:latin typeface="inherit"/>
              </a:rPr>
              <a:t>Handles high-throughput workloads efficiently</a:t>
            </a:r>
          </a:p>
          <a:p>
            <a:pPr marL="742950" lvl="1" indent="-285750" fontAlgn="base">
              <a:buFont typeface="Arial" panose="020B0604020202020204" pitchFamily="34" charset="0"/>
              <a:buChar char="•"/>
            </a:pPr>
            <a:r>
              <a:rPr lang="en-US" b="1" dirty="0">
                <a:latin typeface="inherit"/>
              </a:rPr>
              <a:t>Synchronous vs. Asynchronous Processing</a:t>
            </a:r>
          </a:p>
          <a:p>
            <a:pPr marL="971550" lvl="2" indent="-285750" fontAlgn="base">
              <a:buFont typeface="Arial" panose="020B0604020202020204" pitchFamily="34" charset="0"/>
              <a:buChar char="•"/>
            </a:pPr>
            <a:r>
              <a:rPr lang="en-US" dirty="0">
                <a:latin typeface="inherit"/>
              </a:rPr>
              <a:t>Synchronous: Direct request-response</a:t>
            </a:r>
          </a:p>
          <a:p>
            <a:pPr marL="971550" lvl="2" indent="-285750" fontAlgn="base">
              <a:buFont typeface="Arial" panose="020B0604020202020204" pitchFamily="34" charset="0"/>
              <a:buChar char="•"/>
            </a:pPr>
            <a:r>
              <a:rPr lang="en-US" dirty="0">
                <a:latin typeface="inherit"/>
              </a:rPr>
              <a:t>Asynchronous: Event-driven processing</a:t>
            </a:r>
          </a:p>
          <a:p>
            <a:pPr marL="742950" lvl="1" indent="-285750" fontAlgn="base">
              <a:buFont typeface="Arial" panose="020B0604020202020204" pitchFamily="34" charset="0"/>
              <a:buChar char="•"/>
            </a:pPr>
            <a:endParaRPr lang="en-US" dirty="0">
              <a:latin typeface="inherit"/>
            </a:endParaRPr>
          </a:p>
        </p:txBody>
      </p:sp>
      <p:sp>
        <p:nvSpPr>
          <p:cNvPr id="6" name="Slide Number Placeholder 5">
            <a:extLst>
              <a:ext uri="{FF2B5EF4-FFF2-40B4-BE49-F238E27FC236}">
                <a16:creationId xmlns:a16="http://schemas.microsoft.com/office/drawing/2014/main" id="{D80B90E0-CDE2-5824-B174-C7CA73242054}"/>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20</a:t>
            </a:fld>
            <a:endParaRPr lang="en-US"/>
          </a:p>
        </p:txBody>
      </p:sp>
    </p:spTree>
    <p:extLst>
      <p:ext uri="{BB962C8B-B14F-4D97-AF65-F5344CB8AC3E}">
        <p14:creationId xmlns:p14="http://schemas.microsoft.com/office/powerpoint/2010/main" val="3992070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FA3F4-288D-8EBA-6284-D715DB53FB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A48CB28-EBC2-732D-F2B3-CD3D88D61055}"/>
              </a:ext>
            </a:extLst>
          </p:cNvPr>
          <p:cNvSpPr>
            <a:spLocks noGrp="1"/>
          </p:cNvSpPr>
          <p:nvPr>
            <p:ph type="title"/>
          </p:nvPr>
        </p:nvSpPr>
        <p:spPr>
          <a:xfrm>
            <a:off x="381000" y="369233"/>
            <a:ext cx="11587479" cy="1632856"/>
          </a:xfrm>
        </p:spPr>
        <p:txBody>
          <a:bodyPr anchor="t">
            <a:normAutofit/>
          </a:bodyPr>
          <a:lstStyle/>
          <a:p>
            <a:r>
              <a:rPr lang="en-US" b="1" dirty="0"/>
              <a:t>Detailed Implementation</a:t>
            </a:r>
          </a:p>
        </p:txBody>
      </p:sp>
      <p:sp>
        <p:nvSpPr>
          <p:cNvPr id="5" name="Text Placeholder 4">
            <a:extLst>
              <a:ext uri="{FF2B5EF4-FFF2-40B4-BE49-F238E27FC236}">
                <a16:creationId xmlns:a16="http://schemas.microsoft.com/office/drawing/2014/main" id="{2EB2DE66-3E78-24A9-5667-F1DDC655F83E}"/>
              </a:ext>
            </a:extLst>
          </p:cNvPr>
          <p:cNvSpPr>
            <a:spLocks noGrp="1"/>
          </p:cNvSpPr>
          <p:nvPr>
            <p:ph type="body" sz="quarter" idx="14"/>
          </p:nvPr>
        </p:nvSpPr>
        <p:spPr>
          <a:xfrm>
            <a:off x="-102733" y="1025059"/>
            <a:ext cx="11587479" cy="2865991"/>
          </a:xfrm>
        </p:spPr>
        <p:txBody>
          <a:bodyPr>
            <a:noAutofit/>
          </a:bodyPr>
          <a:lstStyle/>
          <a:p>
            <a:pPr marL="742950" lvl="1" indent="-285750" fontAlgn="base">
              <a:buFont typeface="Arial" panose="020B0604020202020204" pitchFamily="34" charset="0"/>
              <a:buChar char="•"/>
            </a:pPr>
            <a:r>
              <a:rPr lang="en-US" b="1" dirty="0">
                <a:latin typeface="inherit"/>
              </a:rPr>
              <a:t>Step 1: Create Pub/Sub Topic</a:t>
            </a:r>
          </a:p>
          <a:p>
            <a:pPr marL="685800" lvl="2" fontAlgn="base">
              <a:buNone/>
            </a:pPr>
            <a:r>
              <a:rPr lang="en-US" dirty="0" err="1">
                <a:latin typeface="inherit"/>
              </a:rPr>
              <a:t>gcloud</a:t>
            </a:r>
            <a:r>
              <a:rPr lang="en-US" dirty="0">
                <a:latin typeface="inherit"/>
              </a:rPr>
              <a:t> </a:t>
            </a:r>
            <a:r>
              <a:rPr lang="en-US" dirty="0" err="1">
                <a:latin typeface="inherit"/>
              </a:rPr>
              <a:t>pubsub</a:t>
            </a:r>
            <a:r>
              <a:rPr lang="en-US" dirty="0">
                <a:latin typeface="inherit"/>
              </a:rPr>
              <a:t> topics create my-topic</a:t>
            </a:r>
          </a:p>
          <a:p>
            <a:pPr marL="742950" lvl="1" indent="-285750" fontAlgn="base">
              <a:buFont typeface="Arial" panose="020B0604020202020204" pitchFamily="34" charset="0"/>
              <a:buChar char="•"/>
            </a:pPr>
            <a:r>
              <a:rPr lang="en-US" b="1" dirty="0">
                <a:latin typeface="inherit"/>
              </a:rPr>
              <a:t>Step 2: Deploy Cloud Function</a:t>
            </a:r>
          </a:p>
          <a:p>
            <a:pPr marL="685800" lvl="2" fontAlgn="base">
              <a:buNone/>
            </a:pPr>
            <a:r>
              <a:rPr lang="en-US" dirty="0" err="1">
                <a:latin typeface="inherit"/>
              </a:rPr>
              <a:t>gcloud</a:t>
            </a:r>
            <a:r>
              <a:rPr lang="en-US" dirty="0">
                <a:latin typeface="inherit"/>
              </a:rPr>
              <a:t> functions deploy </a:t>
            </a:r>
            <a:r>
              <a:rPr lang="en-US" dirty="0" err="1">
                <a:latin typeface="inherit"/>
              </a:rPr>
              <a:t>myFunction</a:t>
            </a:r>
            <a:r>
              <a:rPr lang="en-US" dirty="0">
                <a:latin typeface="inherit"/>
              </a:rPr>
              <a:t>   --runtime python310  --trigger-topic my-topic --entry-point </a:t>
            </a:r>
            <a:r>
              <a:rPr lang="en-US" dirty="0" err="1">
                <a:latin typeface="inherit"/>
              </a:rPr>
              <a:t>process_message</a:t>
            </a:r>
            <a:endParaRPr lang="en-US" dirty="0">
              <a:latin typeface="inherit"/>
            </a:endParaRPr>
          </a:p>
          <a:p>
            <a:pPr marL="742950" lvl="1" indent="-285750" fontAlgn="base">
              <a:buFont typeface="Arial" panose="020B0604020202020204" pitchFamily="34" charset="0"/>
              <a:buChar char="•"/>
            </a:pPr>
            <a:r>
              <a:rPr lang="en-US" b="1" dirty="0">
                <a:latin typeface="inherit"/>
              </a:rPr>
              <a:t>Step 3: Cloud Function Code (Python Example)</a:t>
            </a:r>
          </a:p>
          <a:p>
            <a:pPr marL="1143000" lvl="4" fontAlgn="base">
              <a:lnSpc>
                <a:spcPct val="100000"/>
              </a:lnSpc>
              <a:buNone/>
            </a:pPr>
            <a:r>
              <a:rPr lang="en-US" dirty="0">
                <a:latin typeface="inherit"/>
              </a:rPr>
              <a:t>  import </a:t>
            </a:r>
            <a:r>
              <a:rPr lang="en-US" dirty="0" err="1">
                <a:latin typeface="inherit"/>
              </a:rPr>
              <a:t>functions_framework</a:t>
            </a:r>
            <a:endParaRPr lang="en-US" dirty="0">
              <a:latin typeface="inherit"/>
            </a:endParaRPr>
          </a:p>
          <a:p>
            <a:pPr marL="1143000" lvl="4" fontAlgn="base">
              <a:lnSpc>
                <a:spcPct val="100000"/>
              </a:lnSpc>
              <a:buNone/>
            </a:pPr>
            <a:r>
              <a:rPr lang="en-US" dirty="0">
                <a:latin typeface="inherit"/>
              </a:rPr>
              <a:t>  def </a:t>
            </a:r>
            <a:r>
              <a:rPr lang="en-US" dirty="0" err="1">
                <a:latin typeface="inherit"/>
              </a:rPr>
              <a:t>process_message</a:t>
            </a:r>
            <a:r>
              <a:rPr lang="en-US" dirty="0">
                <a:latin typeface="inherit"/>
              </a:rPr>
              <a:t>(event, context):</a:t>
            </a:r>
          </a:p>
          <a:p>
            <a:pPr marL="1143000" lvl="4" fontAlgn="base">
              <a:lnSpc>
                <a:spcPct val="100000"/>
              </a:lnSpc>
              <a:buNone/>
            </a:pPr>
            <a:r>
              <a:rPr lang="en-US" dirty="0">
                <a:latin typeface="inherit"/>
              </a:rPr>
              <a:t>  import base64</a:t>
            </a:r>
          </a:p>
          <a:p>
            <a:pPr marL="1143000" lvl="4" fontAlgn="base">
              <a:lnSpc>
                <a:spcPct val="100000"/>
              </a:lnSpc>
              <a:buNone/>
            </a:pPr>
            <a:r>
              <a:rPr lang="en-US" dirty="0">
                <a:latin typeface="inherit"/>
              </a:rPr>
              <a:t>  message = base64.b64decode(event['data']).decode('utf-8’)</a:t>
            </a:r>
          </a:p>
          <a:p>
            <a:pPr marL="1143000" lvl="4" fontAlgn="base">
              <a:lnSpc>
                <a:spcPct val="100000"/>
              </a:lnSpc>
              <a:buNone/>
            </a:pPr>
            <a:r>
              <a:rPr lang="en-US" dirty="0">
                <a:latin typeface="inherit"/>
              </a:rPr>
              <a:t>  print(</a:t>
            </a:r>
            <a:r>
              <a:rPr lang="en-US" dirty="0" err="1">
                <a:latin typeface="inherit"/>
              </a:rPr>
              <a:t>f'Received</a:t>
            </a:r>
            <a:r>
              <a:rPr lang="en-US" dirty="0">
                <a:latin typeface="inherit"/>
              </a:rPr>
              <a:t> message: {message}’)</a:t>
            </a:r>
          </a:p>
          <a:p>
            <a:pPr marL="1143000" lvl="4" fontAlgn="base">
              <a:lnSpc>
                <a:spcPct val="100000"/>
              </a:lnSpc>
              <a:buNone/>
            </a:pPr>
            <a:endParaRPr lang="en-US" dirty="0">
              <a:latin typeface="inherit"/>
            </a:endParaRPr>
          </a:p>
          <a:p>
            <a:pPr marL="742950" lvl="1" indent="-285750" fontAlgn="base">
              <a:buFont typeface="Arial" panose="020B0604020202020204" pitchFamily="34" charset="0"/>
              <a:buChar char="•"/>
            </a:pPr>
            <a:r>
              <a:rPr lang="en-US" b="1" dirty="0">
                <a:latin typeface="inherit"/>
              </a:rPr>
              <a:t>Step 4: Publish a Message</a:t>
            </a:r>
          </a:p>
          <a:p>
            <a:pPr marL="685800" lvl="2" fontAlgn="base">
              <a:buNone/>
            </a:pPr>
            <a:r>
              <a:rPr lang="en-US" dirty="0">
                <a:latin typeface="inherit"/>
              </a:rPr>
              <a:t>echo '{"data": "Hello, Pub/Sub!"}' | base64 | </a:t>
            </a:r>
            <a:r>
              <a:rPr lang="en-US" dirty="0" err="1">
                <a:latin typeface="inherit"/>
              </a:rPr>
              <a:t>gcloud</a:t>
            </a:r>
            <a:r>
              <a:rPr lang="en-US" dirty="0">
                <a:latin typeface="inherit"/>
              </a:rPr>
              <a:t> </a:t>
            </a:r>
            <a:r>
              <a:rPr lang="en-US" dirty="0" err="1">
                <a:latin typeface="inherit"/>
              </a:rPr>
              <a:t>pubsub</a:t>
            </a:r>
            <a:r>
              <a:rPr lang="en-US" dirty="0">
                <a:latin typeface="inherit"/>
              </a:rPr>
              <a:t> topics publish my-topic --message</a:t>
            </a:r>
          </a:p>
          <a:p>
            <a:pPr marL="742950" lvl="1" indent="-285750" fontAlgn="base">
              <a:buFont typeface="Arial" panose="020B0604020202020204" pitchFamily="34" charset="0"/>
              <a:buChar char="•"/>
            </a:pPr>
            <a:r>
              <a:rPr lang="en-US" b="1" dirty="0">
                <a:latin typeface="inherit"/>
              </a:rPr>
              <a:t>Step 5: Verify Logs</a:t>
            </a:r>
          </a:p>
          <a:p>
            <a:pPr marL="457200" lvl="1" indent="0" fontAlgn="base">
              <a:buNone/>
            </a:pPr>
            <a:r>
              <a:rPr lang="en-US" b="1" dirty="0">
                <a:latin typeface="inherit"/>
              </a:rPr>
              <a:t>       </a:t>
            </a:r>
            <a:r>
              <a:rPr lang="en-US" dirty="0" err="1">
                <a:latin typeface="inherit"/>
              </a:rPr>
              <a:t>gcloud</a:t>
            </a:r>
            <a:r>
              <a:rPr lang="en-US" dirty="0">
                <a:latin typeface="inherit"/>
              </a:rPr>
              <a:t> functions logs read </a:t>
            </a:r>
            <a:r>
              <a:rPr lang="en-US" dirty="0" err="1">
                <a:latin typeface="inherit"/>
              </a:rPr>
              <a:t>myFunction</a:t>
            </a:r>
            <a:endParaRPr lang="en-US" dirty="0">
              <a:latin typeface="inherit"/>
            </a:endParaRPr>
          </a:p>
          <a:p>
            <a:pPr marL="742950" lvl="1" indent="-285750" fontAlgn="base">
              <a:buFont typeface="Arial" panose="020B0604020202020204" pitchFamily="34" charset="0"/>
              <a:buChar char="•"/>
            </a:pPr>
            <a:endParaRPr lang="en-US" b="1" dirty="0">
              <a:latin typeface="inherit"/>
            </a:endParaRPr>
          </a:p>
          <a:p>
            <a:pPr marL="57150" indent="-285750" fontAlgn="base">
              <a:buFont typeface="Arial" panose="020B0604020202020204" pitchFamily="34" charset="0"/>
              <a:buChar char="•"/>
            </a:pPr>
            <a:endParaRPr lang="en-US" dirty="0">
              <a:latin typeface="inherit"/>
            </a:endParaRPr>
          </a:p>
        </p:txBody>
      </p:sp>
      <p:sp>
        <p:nvSpPr>
          <p:cNvPr id="6" name="Slide Number Placeholder 5">
            <a:extLst>
              <a:ext uri="{FF2B5EF4-FFF2-40B4-BE49-F238E27FC236}">
                <a16:creationId xmlns:a16="http://schemas.microsoft.com/office/drawing/2014/main" id="{F638A1C2-8272-7A78-B496-9101679F571B}"/>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21</a:t>
            </a:fld>
            <a:endParaRPr lang="en-US"/>
          </a:p>
        </p:txBody>
      </p:sp>
    </p:spTree>
    <p:extLst>
      <p:ext uri="{BB962C8B-B14F-4D97-AF65-F5344CB8AC3E}">
        <p14:creationId xmlns:p14="http://schemas.microsoft.com/office/powerpoint/2010/main" val="3308454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0428448" cy="3915092"/>
          </a:xfrm>
        </p:spPr>
        <p:txBody>
          <a:bodyPr/>
          <a:lstStyle/>
          <a:p>
            <a:pPr marL="0" indent="0">
              <a:buNone/>
            </a:pPr>
            <a:r>
              <a:rPr lang="en-US" altLang="ko-KR" sz="5400" dirty="0"/>
              <a:t>Demo: Pub/S</a:t>
            </a:r>
            <a:r>
              <a:rPr lang="en-US" altLang="ko-KR" dirty="0"/>
              <a:t>ub with Cloud </a:t>
            </a:r>
            <a:r>
              <a:rPr lang="en-US" altLang="ko-KR" sz="5400" dirty="0"/>
              <a:t>function</a:t>
            </a:r>
            <a:endParaRPr lang="ko-KR" altLang="en-US" sz="5400" dirty="0"/>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22</a:t>
            </a:fld>
            <a:endParaRPr lang="en-US"/>
          </a:p>
        </p:txBody>
      </p:sp>
    </p:spTree>
    <p:extLst>
      <p:ext uri="{BB962C8B-B14F-4D97-AF65-F5344CB8AC3E}">
        <p14:creationId xmlns:p14="http://schemas.microsoft.com/office/powerpoint/2010/main" val="3842400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4A400-78F6-D9F2-0E9C-D008469A67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017E20F-34BC-685A-E9AA-0D3DD62FF2E4}"/>
              </a:ext>
            </a:extLst>
          </p:cNvPr>
          <p:cNvSpPr>
            <a:spLocks noGrp="1"/>
          </p:cNvSpPr>
          <p:nvPr>
            <p:ph type="title"/>
          </p:nvPr>
        </p:nvSpPr>
        <p:spPr>
          <a:xfrm>
            <a:off x="381000" y="369233"/>
            <a:ext cx="11587479" cy="1632856"/>
          </a:xfrm>
        </p:spPr>
        <p:txBody>
          <a:bodyPr anchor="t">
            <a:normAutofit/>
          </a:bodyPr>
          <a:lstStyle/>
          <a:p>
            <a:r>
              <a:rPr lang="en-US" b="1" dirty="0"/>
              <a:t>Best Practices &amp; Use Cases</a:t>
            </a:r>
          </a:p>
        </p:txBody>
      </p:sp>
      <p:sp>
        <p:nvSpPr>
          <p:cNvPr id="5" name="Text Placeholder 4">
            <a:extLst>
              <a:ext uri="{FF2B5EF4-FFF2-40B4-BE49-F238E27FC236}">
                <a16:creationId xmlns:a16="http://schemas.microsoft.com/office/drawing/2014/main" id="{F9360ECC-7F2F-EC59-A86B-A4E8BF650740}"/>
              </a:ext>
            </a:extLst>
          </p:cNvPr>
          <p:cNvSpPr>
            <a:spLocks noGrp="1"/>
          </p:cNvSpPr>
          <p:nvPr>
            <p:ph type="body" sz="quarter" idx="14"/>
          </p:nvPr>
        </p:nvSpPr>
        <p:spPr>
          <a:xfrm>
            <a:off x="488515" y="1050111"/>
            <a:ext cx="10607924" cy="2865991"/>
          </a:xfrm>
        </p:spPr>
        <p:txBody>
          <a:bodyPr>
            <a:noAutofit/>
          </a:bodyPr>
          <a:lstStyle/>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Use IAM roles and policies to control access and ensure security.</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Implement retry logic for handling transient failures in message processing.</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Monitor and log messages using cloud logging and </a:t>
            </a:r>
            <a:r>
              <a:rPr lang="en-US" sz="1800" b="0" cap="none" dirty="0" err="1">
                <a:solidFill>
                  <a:schemeClr val="tx1"/>
                </a:solidFill>
                <a:latin typeface="inherit"/>
              </a:rPr>
              <a:t>stackdriver</a:t>
            </a:r>
            <a:r>
              <a:rPr lang="en-US" sz="1800" b="0" cap="none" dirty="0">
                <a:solidFill>
                  <a:schemeClr val="tx1"/>
                </a:solidFill>
                <a:latin typeface="inherit"/>
              </a:rPr>
              <a:t> to track system health.</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Set up dead-letter topics to capture unprocessed messages and avoid data loss.</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Optimize message acknowledgment by processing messages only after successful execution.</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Use message ordering where necessary to ensure sequence-dependent processing.</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Implement exponential backoff for retrying failed operations to prevent system overload.</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Scale efficiently with auto-scaling policies to handle variable workloads.</a:t>
            </a:r>
          </a:p>
          <a:p>
            <a:pPr marL="285750" indent="-285750" fontAlgn="base">
              <a:lnSpc>
                <a:spcPct val="150000"/>
              </a:lnSpc>
              <a:buFont typeface="Arial" panose="020B0604020202020204" pitchFamily="34" charset="0"/>
              <a:buChar char="•"/>
            </a:pPr>
            <a:r>
              <a:rPr lang="en-US" sz="1800" b="0" cap="none" dirty="0">
                <a:solidFill>
                  <a:schemeClr val="tx1"/>
                </a:solidFill>
                <a:latin typeface="inherit"/>
              </a:rPr>
              <a:t>Ensure idempotency in processing logic to prevent duplicate message handling.</a:t>
            </a:r>
          </a:p>
        </p:txBody>
      </p:sp>
      <p:sp>
        <p:nvSpPr>
          <p:cNvPr id="6" name="Slide Number Placeholder 5">
            <a:extLst>
              <a:ext uri="{FF2B5EF4-FFF2-40B4-BE49-F238E27FC236}">
                <a16:creationId xmlns:a16="http://schemas.microsoft.com/office/drawing/2014/main" id="{48E7D6B0-A880-3C69-F3E9-7928F5941BFC}"/>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23</a:t>
            </a:fld>
            <a:endParaRPr lang="en-US"/>
          </a:p>
        </p:txBody>
      </p:sp>
    </p:spTree>
    <p:extLst>
      <p:ext uri="{BB962C8B-B14F-4D97-AF65-F5344CB8AC3E}">
        <p14:creationId xmlns:p14="http://schemas.microsoft.com/office/powerpoint/2010/main" val="239098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7CD38D-9867-58C9-C6D8-FB87D653099D}"/>
              </a:ext>
            </a:extLst>
          </p:cNvPr>
          <p:cNvSpPr>
            <a:spLocks noGrp="1"/>
          </p:cNvSpPr>
          <p:nvPr>
            <p:ph type="body" sz="quarter" idx="11"/>
          </p:nvPr>
        </p:nvSpPr>
        <p:spPr/>
        <p:txBody>
          <a:bodyPr/>
          <a:lstStyle/>
          <a:p>
            <a:pPr marL="285750" indent="-285750">
              <a:spcAft>
                <a:spcPts val="1200"/>
              </a:spcAft>
              <a:buFont typeface="Arial,Sans-Serif" panose="020B0604020202020204" pitchFamily="34" charset="0"/>
              <a:buChar char="•"/>
            </a:pPr>
            <a:r>
              <a:rPr lang="en-US" sz="1800" cap="none" dirty="0"/>
              <a:t>Utilize Pub/Sub for scalable, event-driven communication between services.</a:t>
            </a:r>
          </a:p>
          <a:p>
            <a:pPr marL="285750" indent="-285750">
              <a:spcAft>
                <a:spcPts val="1200"/>
              </a:spcAft>
              <a:buFont typeface="Arial,Sans-Serif" panose="020B0604020202020204" pitchFamily="34" charset="0"/>
              <a:buChar char="•"/>
            </a:pPr>
            <a:r>
              <a:rPr lang="en-US" sz="1800" cap="none" dirty="0"/>
              <a:t>Integrate Cloud Functions with Pub/Sub to process messages in real-time.</a:t>
            </a:r>
          </a:p>
          <a:p>
            <a:pPr marL="285750" indent="-285750">
              <a:spcAft>
                <a:spcPts val="1200"/>
              </a:spcAft>
              <a:buFont typeface="Arial,Sans-Serif" panose="020B0604020202020204" pitchFamily="34" charset="0"/>
              <a:buChar char="•"/>
            </a:pPr>
            <a:r>
              <a:rPr lang="en-US" sz="1800" cap="none" dirty="0"/>
              <a:t>Implement and test an asynchronous data pipeline through a hands-on lab exercise.</a:t>
            </a:r>
          </a:p>
          <a:p>
            <a:pPr marL="285750" indent="-285750">
              <a:spcAft>
                <a:spcPts val="1200"/>
              </a:spcAft>
              <a:buFont typeface="Arial,Sans-Serif" panose="020B0604020202020204" pitchFamily="34" charset="0"/>
              <a:buChar char="•"/>
            </a:pPr>
            <a:r>
              <a:rPr lang="en-US" sz="1800" cap="none" dirty="0"/>
              <a:t>Apply best practices for building robust event-driven architectures.</a:t>
            </a:r>
          </a:p>
        </p:txBody>
      </p:sp>
    </p:spTree>
    <p:extLst>
      <p:ext uri="{BB962C8B-B14F-4D97-AF65-F5344CB8AC3E}">
        <p14:creationId xmlns:p14="http://schemas.microsoft.com/office/powerpoint/2010/main" val="3422634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A0881-E011-46A4-9648-1B832F4ED7F2}"/>
              </a:ext>
            </a:extLst>
          </p:cNvPr>
          <p:cNvSpPr>
            <a:spLocks noGrp="1"/>
          </p:cNvSpPr>
          <p:nvPr>
            <p:ph type="ctrTitle"/>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384039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0186059" cy="3915092"/>
          </a:xfrm>
        </p:spPr>
        <p:txBody>
          <a:bodyPr/>
          <a:lstStyle/>
          <a:p>
            <a:r>
              <a:rPr lang="en-US" dirty="0"/>
              <a:t>Serverless Architecture </a:t>
            </a:r>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3</a:t>
            </a:fld>
            <a:endParaRPr lang="en-US"/>
          </a:p>
        </p:txBody>
      </p:sp>
    </p:spTree>
    <p:extLst>
      <p:ext uri="{BB962C8B-B14F-4D97-AF65-F5344CB8AC3E}">
        <p14:creationId xmlns:p14="http://schemas.microsoft.com/office/powerpoint/2010/main" val="107245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280476" y="221116"/>
            <a:ext cx="11430000" cy="533401"/>
          </a:xfrm>
        </p:spPr>
        <p:txBody>
          <a:bodyPr anchor="ctr">
            <a:normAutofit/>
          </a:bodyPr>
          <a:lstStyle/>
          <a:p>
            <a:r>
              <a:rPr lang="en-US" b="1" dirty="0"/>
              <a:t>Why Serverless</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fld id="{CC9E6EB9-168E-4914-8CC7-2E853AFB4F1B}" type="slidenum">
              <a:rPr lang="en-US" smtClean="0"/>
              <a:pPr/>
              <a:t>4</a:t>
            </a:fld>
            <a:endParaRPr lang="en-US"/>
          </a:p>
        </p:txBody>
      </p:sp>
      <p:sp>
        <p:nvSpPr>
          <p:cNvPr id="8" name="TextBox 7">
            <a:extLst>
              <a:ext uri="{FF2B5EF4-FFF2-40B4-BE49-F238E27FC236}">
                <a16:creationId xmlns:a16="http://schemas.microsoft.com/office/drawing/2014/main" id="{1C249B40-9F5D-DDC7-D026-98CA1848AA7C}"/>
              </a:ext>
            </a:extLst>
          </p:cNvPr>
          <p:cNvSpPr txBox="1"/>
          <p:nvPr/>
        </p:nvSpPr>
        <p:spPr>
          <a:xfrm>
            <a:off x="391885" y="1106886"/>
            <a:ext cx="11116491" cy="2308324"/>
          </a:xfrm>
          <a:prstGeom prst="rect">
            <a:avLst/>
          </a:prstGeom>
          <a:noFill/>
        </p:spPr>
        <p:txBody>
          <a:bodyPr wrap="square">
            <a:spAutoFit/>
          </a:bodyPr>
          <a:lstStyle/>
          <a:p>
            <a:pPr marL="285750" indent="-285750">
              <a:buFont typeface="Arial" panose="020B0604020202020204" pitchFamily="34" charset="0"/>
              <a:buChar char="•"/>
            </a:pPr>
            <a:r>
              <a:rPr lang="en-US" b="1" dirty="0">
                <a:latin typeface="inherit"/>
              </a:rPr>
              <a:t>Fully managed infrastructure: </a:t>
            </a:r>
            <a:r>
              <a:rPr lang="en-US" dirty="0">
                <a:latin typeface="inherit"/>
              </a:rPr>
              <a:t>No setup, maintenance, or patching of serverless infrastructure. Scale up and down based on traffic.</a:t>
            </a:r>
          </a:p>
          <a:p>
            <a:pPr marL="285750" indent="-285750">
              <a:buFont typeface="Arial" panose="020B0604020202020204" pitchFamily="34" charset="0"/>
              <a:buChar char="•"/>
            </a:pPr>
            <a:endParaRPr lang="en-US" dirty="0">
              <a:latin typeface="inherit"/>
            </a:endParaRPr>
          </a:p>
          <a:p>
            <a:pPr marL="285750" indent="-285750">
              <a:buFont typeface="Arial" panose="020B0604020202020204" pitchFamily="34" charset="0"/>
              <a:buChar char="•"/>
            </a:pPr>
            <a:r>
              <a:rPr lang="en-US" b="1" dirty="0">
                <a:latin typeface="inherit"/>
              </a:rPr>
              <a:t>Portability with containers: </a:t>
            </a:r>
            <a:r>
              <a:rPr lang="en-US" dirty="0">
                <a:latin typeface="inherit"/>
              </a:rPr>
              <a:t>Build and deploy serverless applications as containers or bring your own Open Container Initiative compliant containers to run.</a:t>
            </a:r>
          </a:p>
          <a:p>
            <a:pPr marL="285750" indent="-285750">
              <a:buFont typeface="Arial" panose="020B0604020202020204" pitchFamily="34" charset="0"/>
              <a:buChar char="•"/>
            </a:pPr>
            <a:endParaRPr lang="en-US" dirty="0">
              <a:latin typeface="inherit"/>
            </a:endParaRPr>
          </a:p>
          <a:p>
            <a:pPr marL="285750" indent="-285750">
              <a:buFont typeface="Arial" panose="020B0604020202020204" pitchFamily="34" charset="0"/>
              <a:buChar char="•"/>
            </a:pPr>
            <a:r>
              <a:rPr lang="en-US" b="1" dirty="0">
                <a:latin typeface="inherit"/>
              </a:rPr>
              <a:t>Leverage integration with Google Cloud services: </a:t>
            </a:r>
            <a:r>
              <a:rPr lang="en-US" dirty="0">
                <a:latin typeface="inherit"/>
              </a:rPr>
              <a:t>Integrate with AI/ML technologies from Google, such as vision, video processing, Speech-to-Text, and other APIs to build smart applications.</a:t>
            </a:r>
          </a:p>
        </p:txBody>
      </p:sp>
    </p:spTree>
    <p:extLst>
      <p:ext uri="{BB962C8B-B14F-4D97-AF65-F5344CB8AC3E}">
        <p14:creationId xmlns:p14="http://schemas.microsoft.com/office/powerpoint/2010/main" val="340863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280476" y="228993"/>
            <a:ext cx="11430000" cy="533401"/>
          </a:xfrm>
        </p:spPr>
        <p:txBody>
          <a:bodyPr anchor="ctr">
            <a:normAutofit/>
          </a:bodyPr>
          <a:lstStyle/>
          <a:p>
            <a:r>
              <a:rPr lang="en-US" b="1" dirty="0"/>
              <a:t>Serverless Architecture </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fld id="{CC9E6EB9-168E-4914-8CC7-2E853AFB4F1B}" type="slidenum">
              <a:rPr lang="en-US" smtClean="0"/>
              <a:pPr/>
              <a:t>5</a:t>
            </a:fld>
            <a:endParaRPr lang="en-US"/>
          </a:p>
        </p:txBody>
      </p:sp>
      <p:pic>
        <p:nvPicPr>
          <p:cNvPr id="3" name="Picture 2">
            <a:extLst>
              <a:ext uri="{FF2B5EF4-FFF2-40B4-BE49-F238E27FC236}">
                <a16:creationId xmlns:a16="http://schemas.microsoft.com/office/drawing/2014/main" id="{49F993C9-E9EB-4BBA-E0A7-6B1BB80D7A85}"/>
              </a:ext>
            </a:extLst>
          </p:cNvPr>
          <p:cNvPicPr>
            <a:picLocks noChangeAspect="1"/>
          </p:cNvPicPr>
          <p:nvPr/>
        </p:nvPicPr>
        <p:blipFill>
          <a:blip r:embed="rId3">
            <a:duotone>
              <a:schemeClr val="accent1">
                <a:shade val="45000"/>
                <a:satMod val="135000"/>
              </a:schemeClr>
              <a:prstClr val="white"/>
            </a:duotone>
          </a:blip>
          <a:stretch>
            <a:fillRect/>
          </a:stretch>
        </p:blipFill>
        <p:spPr>
          <a:xfrm>
            <a:off x="1335133" y="1149531"/>
            <a:ext cx="9722867" cy="4953952"/>
          </a:xfrm>
          <a:prstGeom prst="rect">
            <a:avLst/>
          </a:prstGeom>
        </p:spPr>
      </p:pic>
    </p:spTree>
    <p:extLst>
      <p:ext uri="{BB962C8B-B14F-4D97-AF65-F5344CB8AC3E}">
        <p14:creationId xmlns:p14="http://schemas.microsoft.com/office/powerpoint/2010/main" val="262149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73F27D-84B5-42BC-A204-058B2E0761EF}"/>
              </a:ext>
            </a:extLst>
          </p:cNvPr>
          <p:cNvSpPr>
            <a:spLocks noGrp="1"/>
          </p:cNvSpPr>
          <p:nvPr>
            <p:ph type="body" sz="quarter" idx="16"/>
          </p:nvPr>
        </p:nvSpPr>
        <p:spPr/>
        <p:txBody>
          <a:bodyPr/>
          <a:lstStyle/>
          <a:p>
            <a:endParaRPr lang="en-US"/>
          </a:p>
        </p:txBody>
      </p:sp>
      <p:sp>
        <p:nvSpPr>
          <p:cNvPr id="6" name="Title 5">
            <a:extLst>
              <a:ext uri="{FF2B5EF4-FFF2-40B4-BE49-F238E27FC236}">
                <a16:creationId xmlns:a16="http://schemas.microsoft.com/office/drawing/2014/main" id="{086DC134-DADE-4CC2-B008-2D646AA2DD98}"/>
              </a:ext>
            </a:extLst>
          </p:cNvPr>
          <p:cNvSpPr>
            <a:spLocks noGrp="1"/>
          </p:cNvSpPr>
          <p:nvPr>
            <p:ph type="title"/>
          </p:nvPr>
        </p:nvSpPr>
        <p:spPr>
          <a:xfrm>
            <a:off x="656112" y="-153389"/>
            <a:ext cx="10428448" cy="3915092"/>
          </a:xfrm>
        </p:spPr>
        <p:txBody>
          <a:bodyPr/>
          <a:lstStyle/>
          <a:p>
            <a:pPr marL="0" indent="0">
              <a:buNone/>
            </a:pPr>
            <a:r>
              <a:rPr lang="en-US" sz="5400" dirty="0"/>
              <a:t>Cloud Function - Introduction</a:t>
            </a:r>
            <a:endParaRPr lang="ko-KR" altLang="en-US" sz="5400" dirty="0"/>
          </a:p>
        </p:txBody>
      </p:sp>
      <p:sp>
        <p:nvSpPr>
          <p:cNvPr id="3" name="Slide Number Placeholder 2">
            <a:extLst>
              <a:ext uri="{FF2B5EF4-FFF2-40B4-BE49-F238E27FC236}">
                <a16:creationId xmlns:a16="http://schemas.microsoft.com/office/drawing/2014/main" id="{C17DD36C-B6C1-4D2A-8697-F813D7A449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defPPr>
              <a:defRPr lang="en-US"/>
            </a:defPPr>
            <a:lvl1pPr marL="0" algn="ctr" defTabSz="914400" rtl="0" eaLnBrk="1" latinLnBrk="0" hangingPunct="1">
              <a:defRPr lang="en-US" sz="800" kern="1200" smtClean="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spcAft>
                <a:spcPts val="1200"/>
              </a:spcAft>
            </a:pPr>
            <a:fld id="{CC9E6EB9-168E-4914-8CC7-2E853AFB4F1B}" type="slidenum">
              <a:rPr lang="en-US" smtClean="0"/>
              <a:pPr defTabSz="228600">
                <a:spcAft>
                  <a:spcPts val="1200"/>
                </a:spcAft>
              </a:pPr>
              <a:t>6</a:t>
            </a:fld>
            <a:endParaRPr lang="en-US"/>
          </a:p>
        </p:txBody>
      </p:sp>
    </p:spTree>
    <p:extLst>
      <p:ext uri="{BB962C8B-B14F-4D97-AF65-F5344CB8AC3E}">
        <p14:creationId xmlns:p14="http://schemas.microsoft.com/office/powerpoint/2010/main" val="339919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F855-C2AD-4A42-AFA9-2214E81214EA}"/>
              </a:ext>
            </a:extLst>
          </p:cNvPr>
          <p:cNvSpPr>
            <a:spLocks noGrp="1"/>
          </p:cNvSpPr>
          <p:nvPr>
            <p:ph type="title"/>
          </p:nvPr>
        </p:nvSpPr>
        <p:spPr/>
        <p:txBody>
          <a:bodyPr/>
          <a:lstStyle/>
          <a:p>
            <a:r>
              <a:rPr lang="en-US" dirty="0"/>
              <a:t>What are Google Cloud Functions?</a:t>
            </a:r>
          </a:p>
        </p:txBody>
      </p:sp>
      <p:graphicFrame>
        <p:nvGraphicFramePr>
          <p:cNvPr id="7" name="Diagram 6">
            <a:extLst>
              <a:ext uri="{FF2B5EF4-FFF2-40B4-BE49-F238E27FC236}">
                <a16:creationId xmlns:a16="http://schemas.microsoft.com/office/drawing/2014/main" id="{33B805E8-8A72-409E-A9AA-4FA94260B6A9}"/>
              </a:ext>
            </a:extLst>
          </p:cNvPr>
          <p:cNvGraphicFramePr/>
          <p:nvPr/>
        </p:nvGraphicFramePr>
        <p:xfrm>
          <a:off x="373063" y="1791476"/>
          <a:ext cx="11437937" cy="4629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3EB8F354-BE3F-4673-B3DA-8C732008AF3A}"/>
              </a:ext>
            </a:extLst>
          </p:cNvPr>
          <p:cNvSpPr>
            <a:spLocks noGrp="1"/>
          </p:cNvSpPr>
          <p:nvPr>
            <p:ph type="body" sz="quarter" idx="10"/>
          </p:nvPr>
        </p:nvSpPr>
        <p:spPr/>
        <p:txBody>
          <a:bodyPr/>
          <a:lstStyle/>
          <a:p>
            <a:r>
              <a:rPr lang="en-US" dirty="0"/>
              <a:t>Serverless execution environment</a:t>
            </a:r>
          </a:p>
        </p:txBody>
      </p:sp>
      <p:sp>
        <p:nvSpPr>
          <p:cNvPr id="5" name="Slide Number Placeholder 4">
            <a:extLst>
              <a:ext uri="{FF2B5EF4-FFF2-40B4-BE49-F238E27FC236}">
                <a16:creationId xmlns:a16="http://schemas.microsoft.com/office/drawing/2014/main" id="{8FF82A9A-50E3-435F-80F2-C12D86459330}"/>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a:t>
            </a:fld>
            <a:endParaRPr lang="en-US"/>
          </a:p>
        </p:txBody>
      </p:sp>
    </p:spTree>
    <p:extLst>
      <p:ext uri="{BB962C8B-B14F-4D97-AF65-F5344CB8AC3E}">
        <p14:creationId xmlns:p14="http://schemas.microsoft.com/office/powerpoint/2010/main" val="346622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280792" y="484473"/>
            <a:ext cx="11203954" cy="1632856"/>
          </a:xfrm>
        </p:spPr>
        <p:txBody>
          <a:bodyPr anchor="t">
            <a:normAutofit/>
          </a:bodyPr>
          <a:lstStyle/>
          <a:p>
            <a:r>
              <a:rPr lang="en-US" dirty="0"/>
              <a:t>Introduction to Cloud Function</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117953" y="1300901"/>
            <a:ext cx="11272519" cy="2865991"/>
          </a:xfrm>
        </p:spPr>
        <p:txBody>
          <a:bodyPr>
            <a:noAutofit/>
          </a:bodyPr>
          <a:lstStyle/>
          <a:p>
            <a:pPr marL="514350" lvl="1" indent="-285750" defTabSz="914400" fontAlgn="base">
              <a:buFont typeface="Arial" panose="020B0604020202020204" pitchFamily="34" charset="0"/>
              <a:buChar char="•"/>
            </a:pPr>
            <a:r>
              <a:rPr lang="en-US" dirty="0">
                <a:latin typeface="inherit"/>
              </a:rPr>
              <a:t>Event-driven, serverless code: Responds to and executes specific events (e.g., HTTP requests, database changes) without needing a dedicated server.</a:t>
            </a:r>
          </a:p>
          <a:p>
            <a:pPr marL="514350" lvl="1" indent="-285750" defTabSz="914400" fontAlgn="base">
              <a:buFont typeface="Arial" panose="020B0604020202020204" pitchFamily="34" charset="0"/>
              <a:buChar char="•"/>
            </a:pPr>
            <a:r>
              <a:rPr lang="en-US" dirty="0">
                <a:latin typeface="inherit"/>
              </a:rPr>
              <a:t>Managed by cloud providers: Deployed and managed by platforms like Google Cloud, AWS Lambda, Azure Functions, etc.</a:t>
            </a:r>
          </a:p>
          <a:p>
            <a:pPr marL="514350" lvl="1" indent="-285750" defTabSz="914400" fontAlgn="base">
              <a:buFont typeface="Arial" panose="020B0604020202020204" pitchFamily="34" charset="0"/>
              <a:buChar char="•"/>
            </a:pPr>
            <a:r>
              <a:rPr lang="en-US" dirty="0">
                <a:latin typeface="inherit"/>
              </a:rPr>
              <a:t>Scalable and cost-effective: Automatically scales to meet demand and only charges for execution time, reducing infrastructure costs.</a:t>
            </a:r>
          </a:p>
          <a:p>
            <a:pPr marL="514350" lvl="1" indent="-285750" defTabSz="914400" fontAlgn="base">
              <a:buFont typeface="Arial" panose="020B0604020202020204" pitchFamily="34" charset="0"/>
              <a:buChar char="•"/>
            </a:pPr>
            <a:r>
              <a:rPr lang="en-US" dirty="0">
                <a:latin typeface="inherit"/>
              </a:rPr>
              <a:t>Language variety: Supports various programming languages (e.g., Python, Node.js, Go, Java) for greater flexibility.</a:t>
            </a:r>
          </a:p>
          <a:p>
            <a:pPr marL="514350" lvl="1" indent="-285750" defTabSz="914400" fontAlgn="base">
              <a:buFont typeface="Arial" panose="020B0604020202020204" pitchFamily="34" charset="0"/>
              <a:buChar char="•"/>
            </a:pPr>
            <a:r>
              <a:rPr lang="en-US" dirty="0">
                <a:latin typeface="inherit"/>
              </a:rPr>
              <a:t>Microservices architecture: Often used to build independent, modular functions for specific tasks, enabling faster development and deployment.</a:t>
            </a:r>
          </a:p>
          <a:p>
            <a:pPr marL="514350" lvl="1" indent="-285750" defTabSz="914400" fontAlgn="base">
              <a:buFont typeface="Arial" panose="020B0604020202020204" pitchFamily="34" charset="0"/>
              <a:buChar char="•"/>
            </a:pPr>
            <a:r>
              <a:rPr lang="en-US" dirty="0">
                <a:latin typeface="inherit"/>
              </a:rPr>
              <a:t>Simplified DevOps: Handles server management and infrastructure, allowing developers to focus on writing code.</a:t>
            </a:r>
          </a:p>
          <a:p>
            <a:pPr marL="514350" lvl="1" indent="-285750" defTabSz="914400" fontAlgn="base">
              <a:buFont typeface="Arial" panose="020B0604020202020204" pitchFamily="34" charset="0"/>
              <a:buChar char="•"/>
            </a:pPr>
            <a:r>
              <a:rPr lang="en-US" dirty="0">
                <a:latin typeface="inherit"/>
              </a:rPr>
              <a:t>Wide range of applications: Useful for various tasks like data processing, webhooks, integrations, API endpoints, and more</a:t>
            </a: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8</a:t>
            </a:fld>
            <a:endParaRPr lang="en-US"/>
          </a:p>
        </p:txBody>
      </p:sp>
    </p:spTree>
    <p:extLst>
      <p:ext uri="{BB962C8B-B14F-4D97-AF65-F5344CB8AC3E}">
        <p14:creationId xmlns:p14="http://schemas.microsoft.com/office/powerpoint/2010/main" val="97341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4ED9B-88F2-4936-AA61-F6249CC0EF3A}"/>
              </a:ext>
            </a:extLst>
          </p:cNvPr>
          <p:cNvSpPr>
            <a:spLocks noGrp="1"/>
          </p:cNvSpPr>
          <p:nvPr>
            <p:ph type="title"/>
          </p:nvPr>
        </p:nvSpPr>
        <p:spPr>
          <a:xfrm>
            <a:off x="381000" y="509524"/>
            <a:ext cx="11656511" cy="1632856"/>
          </a:xfrm>
        </p:spPr>
        <p:txBody>
          <a:bodyPr anchor="t">
            <a:normAutofit/>
          </a:bodyPr>
          <a:lstStyle/>
          <a:p>
            <a:r>
              <a:rPr lang="en-US" dirty="0"/>
              <a:t>HTTP vs. Event Triggers</a:t>
            </a:r>
          </a:p>
        </p:txBody>
      </p:sp>
      <p:sp>
        <p:nvSpPr>
          <p:cNvPr id="5" name="Text Placeholder 4">
            <a:extLst>
              <a:ext uri="{FF2B5EF4-FFF2-40B4-BE49-F238E27FC236}">
                <a16:creationId xmlns:a16="http://schemas.microsoft.com/office/drawing/2014/main" id="{646E04C9-5E94-49DD-950E-11C43B472517}"/>
              </a:ext>
            </a:extLst>
          </p:cNvPr>
          <p:cNvSpPr>
            <a:spLocks noGrp="1"/>
          </p:cNvSpPr>
          <p:nvPr>
            <p:ph type="body" sz="quarter" idx="14"/>
          </p:nvPr>
        </p:nvSpPr>
        <p:spPr>
          <a:xfrm>
            <a:off x="459740" y="1325952"/>
            <a:ext cx="11272519" cy="2865991"/>
          </a:xfrm>
        </p:spPr>
        <p:txBody>
          <a:bodyPr>
            <a:noAutofit/>
          </a:bodyPr>
          <a:lstStyle/>
          <a:p>
            <a:pPr marL="285750" indent="-285750" defTabSz="914400" fontAlgn="base">
              <a:spcAft>
                <a:spcPts val="1200"/>
              </a:spcAft>
              <a:buFont typeface="Arial" panose="020B0604020202020204" pitchFamily="34" charset="0"/>
              <a:buChar char="•"/>
            </a:pPr>
            <a:r>
              <a:rPr lang="en-US" sz="1800" b="1" dirty="0">
                <a:solidFill>
                  <a:schemeClr val="tx1"/>
                </a:solidFill>
                <a:latin typeface="inherit"/>
              </a:rPr>
              <a:t>HTTP Triggers: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Respond to HTTP(S) requests.</a:t>
            </a:r>
          </a:p>
          <a:p>
            <a:pPr marL="514350" lvl="1" indent="-285750" defTabSz="914400" fontAlgn="base">
              <a:spcAft>
                <a:spcPts val="1200"/>
              </a:spcAft>
              <a:buFont typeface="Arial" panose="020B0604020202020204" pitchFamily="34" charset="0"/>
              <a:buChar char="•"/>
            </a:pPr>
            <a:r>
              <a:rPr lang="en-US" dirty="0">
                <a:solidFill>
                  <a:schemeClr val="tx1"/>
                </a:solidFill>
                <a:latin typeface="inherit"/>
              </a:rPr>
              <a:t>Typically used for webhooks and APIs.</a:t>
            </a:r>
          </a:p>
          <a:p>
            <a:pPr marL="285750" indent="-285750" defTabSz="914400" fontAlgn="base">
              <a:spcAft>
                <a:spcPts val="1200"/>
              </a:spcAft>
              <a:buFont typeface="Arial" panose="020B0604020202020204" pitchFamily="34" charset="0"/>
              <a:buChar char="•"/>
            </a:pPr>
            <a:r>
              <a:rPr lang="en-US" sz="1800" dirty="0">
                <a:solidFill>
                  <a:schemeClr val="tx1"/>
                </a:solidFill>
                <a:latin typeface="inherit"/>
              </a:rPr>
              <a:t>Event Triggers:</a:t>
            </a:r>
          </a:p>
          <a:p>
            <a:pPr marL="514350" lvl="1" indent="-285750" defTabSz="914400" fontAlgn="base">
              <a:spcAft>
                <a:spcPts val="1200"/>
              </a:spcAft>
              <a:buFont typeface="Arial" panose="020B0604020202020204" pitchFamily="34" charset="0"/>
              <a:buChar char="•"/>
            </a:pPr>
            <a:r>
              <a:rPr lang="en-US" dirty="0">
                <a:latin typeface="inherit"/>
              </a:rPr>
              <a:t>React to events within your Google Cloud project.</a:t>
            </a:r>
          </a:p>
          <a:p>
            <a:pPr marL="514350" lvl="1" indent="-285750" defTabSz="914400" fontAlgn="base">
              <a:spcAft>
                <a:spcPts val="1200"/>
              </a:spcAft>
              <a:buFont typeface="Arial" panose="020B0604020202020204" pitchFamily="34" charset="0"/>
              <a:buChar char="•"/>
            </a:pPr>
            <a:r>
              <a:rPr lang="en-US" dirty="0">
                <a:latin typeface="inherit"/>
              </a:rPr>
              <a:t>Examples include Pub/Sub messages, Cloud Storage changes, and </a:t>
            </a:r>
            <a:r>
              <a:rPr lang="en-US" dirty="0" err="1">
                <a:latin typeface="inherit"/>
              </a:rPr>
              <a:t>Firestore</a:t>
            </a:r>
            <a:r>
              <a:rPr lang="en-US" dirty="0">
                <a:latin typeface="inherit"/>
              </a:rPr>
              <a:t> updates.</a:t>
            </a:r>
          </a:p>
          <a:p>
            <a:pPr marL="514350" lvl="1" indent="-285750" defTabSz="914400" fontAlgn="base">
              <a:spcAft>
                <a:spcPts val="1200"/>
              </a:spcAft>
              <a:buFont typeface="Arial" panose="020B0604020202020204" pitchFamily="34" charset="0"/>
              <a:buChar char="•"/>
            </a:pPr>
            <a:r>
              <a:rPr lang="en-US" dirty="0">
                <a:latin typeface="inherit"/>
              </a:rPr>
              <a:t>Note: One function can only have one trigger, but multiple functions can respond to the same event</a:t>
            </a:r>
            <a:r>
              <a:rPr lang="en-US" sz="1200" dirty="0">
                <a:solidFill>
                  <a:schemeClr val="tx1"/>
                </a:solidFill>
                <a:latin typeface="inherit"/>
              </a:rPr>
              <a:t>.</a:t>
            </a:r>
          </a:p>
        </p:txBody>
      </p:sp>
      <p:sp>
        <p:nvSpPr>
          <p:cNvPr id="6" name="Slide Number Placeholder 5">
            <a:extLst>
              <a:ext uri="{FF2B5EF4-FFF2-40B4-BE49-F238E27FC236}">
                <a16:creationId xmlns:a16="http://schemas.microsoft.com/office/drawing/2014/main" id="{34AD5946-AB9E-4C0F-9B6E-1C23B107394F}"/>
              </a:ext>
            </a:extLst>
          </p:cNvPr>
          <p:cNvSpPr>
            <a:spLocks noGrp="1"/>
          </p:cNvSpPr>
          <p:nvPr>
            <p:ph type="sldNum" sz="quarter" idx="16"/>
          </p:nvPr>
        </p:nvSpPr>
        <p:spPr>
          <a:xfrm>
            <a:off x="11484746" y="6490025"/>
            <a:ext cx="326254" cy="201168"/>
          </a:xfrm>
          <a:prstGeom prst="rect">
            <a:avLst/>
          </a:prstGeom>
        </p:spPr>
        <p:txBody>
          <a:bodyPr vert="horz" wrap="none" lIns="0" tIns="0" rIns="0" bIns="0" rtlCol="0" anchor="ctr">
            <a:norm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1F90F471-3972-4120-B8B3-0237DE626C35}" type="slidenum">
              <a:rPr lang="en-US" smtClean="0"/>
              <a:pPr>
                <a:spcAft>
                  <a:spcPts val="600"/>
                </a:spcAft>
              </a:pPr>
              <a:t>9</a:t>
            </a:fld>
            <a:endParaRPr lang="en-US"/>
          </a:p>
        </p:txBody>
      </p:sp>
    </p:spTree>
    <p:extLst>
      <p:ext uri="{BB962C8B-B14F-4D97-AF65-F5344CB8AC3E}">
        <p14:creationId xmlns:p14="http://schemas.microsoft.com/office/powerpoint/2010/main" val="830350024"/>
      </p:ext>
    </p:extLst>
  </p:cSld>
  <p:clrMapOvr>
    <a:masterClrMapping/>
  </p:clrMapOvr>
</p:sld>
</file>

<file path=ppt/theme/theme1.xml><?xml version="1.0" encoding="utf-8"?>
<a:theme xmlns:a="http://schemas.openxmlformats.org/drawingml/2006/main" name="Accenture 2022">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Presentation1" id="{D93D76F0-220E-4FAA-803D-C3B1794A6C38}" vid="{F769D036-E57E-4D5B-AF4E-B3BF6B68668D}"/>
    </a:ext>
  </a:extLst>
</a:theme>
</file>

<file path=ppt/theme/theme2.xml><?xml version="1.0" encoding="utf-8"?>
<a:theme xmlns:a="http://schemas.openxmlformats.org/drawingml/2006/main" name="Title Master">
  <a:themeElements>
    <a:clrScheme name="Custom 6">
      <a:dk1>
        <a:srgbClr val="000000"/>
      </a:dk1>
      <a:lt1>
        <a:srgbClr val="FFFFFF"/>
      </a:lt1>
      <a:dk2>
        <a:srgbClr val="BDBDBD"/>
      </a:dk2>
      <a:lt2>
        <a:srgbClr val="959595"/>
      </a:lt2>
      <a:accent1>
        <a:srgbClr val="9933FF"/>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3.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4.xml><?xml version="1.0" encoding="utf-8"?>
<a:theme xmlns:a="http://schemas.openxmlformats.org/drawingml/2006/main" name="1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22D4F7B93986449781AB0B4239A43D" ma:contentTypeVersion="16" ma:contentTypeDescription="Create a new document." ma:contentTypeScope="" ma:versionID="f98f644282a1482fbd563ea394d53bab">
  <xsd:schema xmlns:xsd="http://www.w3.org/2001/XMLSchema" xmlns:xs="http://www.w3.org/2001/XMLSchema" xmlns:p="http://schemas.microsoft.com/office/2006/metadata/properties" xmlns:ns2="5f978227-6b73-4756-8780-a1840d37a663" xmlns:ns3="3e6ca207-369b-41b7-aa1f-8b6466dc756c" targetNamespace="http://schemas.microsoft.com/office/2006/metadata/properties" ma:root="true" ma:fieldsID="fbee0e39225c483abd976a8d98e03360" ns2:_="" ns3:_="">
    <xsd:import namespace="5f978227-6b73-4756-8780-a1840d37a663"/>
    <xsd:import namespace="3e6ca207-369b-41b7-aa1f-8b6466dc756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978227-6b73-4756-8780-a1840d37a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e6ca207-369b-41b7-aa1f-8b6466dc756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52ad8ee8-34e2-41ed-a50e-73145aa1842b}" ma:internalName="TaxCatchAll" ma:showField="CatchAllData" ma:web="3e6ca207-369b-41b7-aa1f-8b6466dc75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f978227-6b73-4756-8780-a1840d37a663">
      <Terms xmlns="http://schemas.microsoft.com/office/infopath/2007/PartnerControls"/>
    </lcf76f155ced4ddcb4097134ff3c332f>
    <TaxCatchAll xmlns="3e6ca207-369b-41b7-aa1f-8b6466dc756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896E5B-A6AE-4356-A636-A32FF4226A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978227-6b73-4756-8780-a1840d37a663"/>
    <ds:schemaRef ds:uri="3e6ca207-369b-41b7-aa1f-8b6466dc75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A02826-C63E-40D5-B7A8-9CCE66C98120}">
  <ds:schemaRefs>
    <ds:schemaRef ds:uri="http://www.w3.org/XML/1998/namespace"/>
    <ds:schemaRef ds:uri="http://purl.org/dc/elements/1.1/"/>
    <ds:schemaRef ds:uri="http://purl.org/dc/dcmitype/"/>
    <ds:schemaRef ds:uri="http://purl.org/dc/terms/"/>
    <ds:schemaRef ds:uri="http://schemas.microsoft.com/office/2006/metadata/properties"/>
    <ds:schemaRef ds:uri="http://schemas.microsoft.com/office/2006/documentManagement/types"/>
    <ds:schemaRef ds:uri="5f978227-6b73-4756-8780-a1840d37a663"/>
    <ds:schemaRef ds:uri="http://schemas.microsoft.com/office/infopath/2007/PartnerControls"/>
    <ds:schemaRef ds:uri="http://schemas.openxmlformats.org/package/2006/metadata/core-properties"/>
    <ds:schemaRef ds:uri="3e6ca207-369b-41b7-aa1f-8b6466dc756c"/>
  </ds:schemaRefs>
</ds:datastoreItem>
</file>

<file path=customXml/itemProps3.xml><?xml version="1.0" encoding="utf-8"?>
<ds:datastoreItem xmlns:ds="http://schemas.openxmlformats.org/officeDocument/2006/customXml" ds:itemID="{81E6738D-8E01-4D19-BDBC-C9EFCA133184}">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LKM_EAI_MDA_ProdReady Integrations_Module1_Calling Web APIs and Services_Presentation_Version0.1</Template>
  <TotalTime>3104</TotalTime>
  <Words>1663</Words>
  <Application>Microsoft Office PowerPoint</Application>
  <PresentationFormat>Widescreen</PresentationFormat>
  <Paragraphs>219</Paragraphs>
  <Slides>25</Slides>
  <Notes>15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25</vt:i4>
      </vt:variant>
    </vt:vector>
  </HeadingPairs>
  <TitlesOfParts>
    <vt:vector size="39" baseType="lpstr">
      <vt:lpstr>Arial</vt:lpstr>
      <vt:lpstr>Arial Black</vt:lpstr>
      <vt:lpstr>Arial,Sans-Serif</vt:lpstr>
      <vt:lpstr>Calibri</vt:lpstr>
      <vt:lpstr>Graphik</vt:lpstr>
      <vt:lpstr>Graphik Regular</vt:lpstr>
      <vt:lpstr>GT Sectra Fine Rg</vt:lpstr>
      <vt:lpstr>inherit</vt:lpstr>
      <vt:lpstr>Palatino Linotype</vt:lpstr>
      <vt:lpstr>System Font</vt:lpstr>
      <vt:lpstr>Accenture 2022</vt:lpstr>
      <vt:lpstr>Title Master</vt:lpstr>
      <vt:lpstr>Content Layouts</vt:lpstr>
      <vt:lpstr>1_Content Layouts</vt:lpstr>
      <vt:lpstr>ASE Internship- GCP</vt:lpstr>
      <vt:lpstr>PowerPoint Presentation</vt:lpstr>
      <vt:lpstr>Serverless Architecture </vt:lpstr>
      <vt:lpstr>Why Serverless</vt:lpstr>
      <vt:lpstr>Serverless Architecture </vt:lpstr>
      <vt:lpstr>Cloud Function - Introduction</vt:lpstr>
      <vt:lpstr>What are Google Cloud Functions?</vt:lpstr>
      <vt:lpstr>Introduction to Cloud Function</vt:lpstr>
      <vt:lpstr>HTTP vs. Event Triggers</vt:lpstr>
      <vt:lpstr>Cloud Functions (2nd Gen) vs. (1st Gen) Triggers</vt:lpstr>
      <vt:lpstr>Event and Triggers</vt:lpstr>
      <vt:lpstr>Events and triggers</vt:lpstr>
      <vt:lpstr>HTTP requests</vt:lpstr>
      <vt:lpstr>Demo: Http function Creation and Testing </vt:lpstr>
      <vt:lpstr>Demo: Explore build configuration of Cloud function</vt:lpstr>
      <vt:lpstr>Introduction to Pub/Sub</vt:lpstr>
      <vt:lpstr>Pub/Sub Components</vt:lpstr>
      <vt:lpstr>Pub/SuB USECASES </vt:lpstr>
      <vt:lpstr>Pub/Sub Messages Events IN CLOUD FUNCTIONS </vt:lpstr>
      <vt:lpstr>Introduction to Asynchronous Data Processing </vt:lpstr>
      <vt:lpstr>Detailed Implementation</vt:lpstr>
      <vt:lpstr>Demo: Pub/Sub with Cloud function</vt:lpstr>
      <vt:lpstr>Best Practices &amp; Use Cases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Arumugam, Sneha</dc:creator>
  <cp:lastModifiedBy>Ranjan, Alok</cp:lastModifiedBy>
  <cp:revision>7</cp:revision>
  <dcterms:created xsi:type="dcterms:W3CDTF">2023-04-25T16:56:58Z</dcterms:created>
  <dcterms:modified xsi:type="dcterms:W3CDTF">2025-04-04T11:59:44Z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0x0101007C22D4F7B93986449781AB0B4239A43D</vt:lpwstr>
  </property>
  <property fmtid="{D5CDD505-2E9C-101B-9397-08002B2CF9AE}" pid="3" name="MediaServiceImageTags">
    <vt:lpwstr/>
  </property>
</Properties>
</file>